
<file path=[Content_Types].xml><?xml version="1.0" encoding="utf-8"?>
<Types xmlns="http://schemas.openxmlformats.org/package/2006/content-types">
  <Default Extension="emf" ContentType="image/x-emf"/>
  <Default Extension="png" ContentType="image/png"/>
  <Default Extension="bmp" ContentType="image/bmp"/>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9" r:id="rId4"/>
  </p:sldMasterIdLst>
  <p:notesMasterIdLst>
    <p:notesMasterId r:id="rId37"/>
  </p:notesMasterIdLst>
  <p:handoutMasterIdLst>
    <p:handoutMasterId r:id="rId38"/>
  </p:handoutMasterIdLst>
  <p:sldIdLst>
    <p:sldId id="333" r:id="rId5"/>
    <p:sldId id="334" r:id="rId6"/>
    <p:sldId id="335" r:id="rId7"/>
    <p:sldId id="336" r:id="rId8"/>
    <p:sldId id="337" r:id="rId9"/>
    <p:sldId id="338" r:id="rId10"/>
    <p:sldId id="380" r:id="rId11"/>
    <p:sldId id="355" r:id="rId12"/>
    <p:sldId id="339" r:id="rId13"/>
    <p:sldId id="340" r:id="rId14"/>
    <p:sldId id="341" r:id="rId15"/>
    <p:sldId id="342" r:id="rId16"/>
    <p:sldId id="343" r:id="rId17"/>
    <p:sldId id="362" r:id="rId18"/>
    <p:sldId id="345" r:id="rId19"/>
    <p:sldId id="346" r:id="rId20"/>
    <p:sldId id="347" r:id="rId21"/>
    <p:sldId id="381" r:id="rId22"/>
    <p:sldId id="351" r:id="rId23"/>
    <p:sldId id="350" r:id="rId24"/>
    <p:sldId id="365" r:id="rId25"/>
    <p:sldId id="344" r:id="rId26"/>
    <p:sldId id="366" r:id="rId27"/>
    <p:sldId id="405" r:id="rId28"/>
    <p:sldId id="357" r:id="rId29"/>
    <p:sldId id="358" r:id="rId30"/>
    <p:sldId id="360" r:id="rId31"/>
    <p:sldId id="359" r:id="rId32"/>
    <p:sldId id="406" r:id="rId33"/>
    <p:sldId id="379" r:id="rId34"/>
    <p:sldId id="363" r:id="rId35"/>
    <p:sldId id="349" r:id="rId36"/>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nlingyang" initials="y"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25E6A"/>
    <a:srgbClr val="FFFFFF"/>
    <a:srgbClr val="D48511"/>
    <a:srgbClr val="476572"/>
    <a:srgbClr val="4A7B9E"/>
    <a:srgbClr val="D9D9D9"/>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3" Type="http://schemas.openxmlformats.org/officeDocument/2006/relationships/tags" Target="tags/tag576.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Master" Target="slideMasters/slideMaster3.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notesMaster" Target="notesMasters/notesMaster1.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0" Type="http://schemas.openxmlformats.org/officeDocument/2006/relationships/tags" Target="../tags/tag101.xml"/><Relationship Id="rId4" Type="http://schemas.openxmlformats.org/officeDocument/2006/relationships/tags" Target="../tags/tag65.xml"/><Relationship Id="rId39" Type="http://schemas.openxmlformats.org/officeDocument/2006/relationships/tags" Target="../tags/tag100.xml"/><Relationship Id="rId38" Type="http://schemas.openxmlformats.org/officeDocument/2006/relationships/tags" Target="../tags/tag99.xml"/><Relationship Id="rId37" Type="http://schemas.openxmlformats.org/officeDocument/2006/relationships/tags" Target="../tags/tag98.xml"/><Relationship Id="rId36" Type="http://schemas.openxmlformats.org/officeDocument/2006/relationships/tags" Target="../tags/tag97.xml"/><Relationship Id="rId35" Type="http://schemas.openxmlformats.org/officeDocument/2006/relationships/tags" Target="../tags/tag96.xml"/><Relationship Id="rId34" Type="http://schemas.openxmlformats.org/officeDocument/2006/relationships/tags" Target="../tags/tag95.xml"/><Relationship Id="rId33" Type="http://schemas.openxmlformats.org/officeDocument/2006/relationships/tags" Target="../tags/tag94.xml"/><Relationship Id="rId32" Type="http://schemas.openxmlformats.org/officeDocument/2006/relationships/tags" Target="../tags/tag93.xml"/><Relationship Id="rId31" Type="http://schemas.openxmlformats.org/officeDocument/2006/relationships/tags" Target="../tags/tag92.xml"/><Relationship Id="rId30" Type="http://schemas.openxmlformats.org/officeDocument/2006/relationships/tags" Target="../tags/tag91.xml"/><Relationship Id="rId3" Type="http://schemas.openxmlformats.org/officeDocument/2006/relationships/tags" Target="../tags/tag64.xml"/><Relationship Id="rId29" Type="http://schemas.openxmlformats.org/officeDocument/2006/relationships/tags" Target="../tags/tag90.xml"/><Relationship Id="rId28" Type="http://schemas.openxmlformats.org/officeDocument/2006/relationships/tags" Target="../tags/tag89.xml"/><Relationship Id="rId27" Type="http://schemas.openxmlformats.org/officeDocument/2006/relationships/tags" Target="../tags/tag88.xml"/><Relationship Id="rId26" Type="http://schemas.openxmlformats.org/officeDocument/2006/relationships/tags" Target="../tags/tag87.xml"/><Relationship Id="rId25" Type="http://schemas.openxmlformats.org/officeDocument/2006/relationships/tags" Target="../tags/tag86.xml"/><Relationship Id="rId24" Type="http://schemas.openxmlformats.org/officeDocument/2006/relationships/tags" Target="../tags/tag85.xml"/><Relationship Id="rId23" Type="http://schemas.openxmlformats.org/officeDocument/2006/relationships/tags" Target="../tags/tag84.xml"/><Relationship Id="rId22" Type="http://schemas.openxmlformats.org/officeDocument/2006/relationships/tags" Target="../tags/tag83.xml"/><Relationship Id="rId21" Type="http://schemas.openxmlformats.org/officeDocument/2006/relationships/tags" Target="../tags/tag82.xml"/><Relationship Id="rId20" Type="http://schemas.openxmlformats.org/officeDocument/2006/relationships/tags" Target="../tags/tag81.xml"/><Relationship Id="rId2" Type="http://schemas.openxmlformats.org/officeDocument/2006/relationships/tags" Target="../tags/tag63.xml"/><Relationship Id="rId19" Type="http://schemas.openxmlformats.org/officeDocument/2006/relationships/tags" Target="../tags/tag80.xml"/><Relationship Id="rId18" Type="http://schemas.openxmlformats.org/officeDocument/2006/relationships/tags" Target="../tags/tag79.xml"/><Relationship Id="rId17" Type="http://schemas.openxmlformats.org/officeDocument/2006/relationships/tags" Target="../tags/tag78.xml"/><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image" Target="../media/image1.emf"/><Relationship Id="rId2" Type="http://schemas.openxmlformats.org/officeDocument/2006/relationships/tags" Target="../tags/tag10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image" Target="../media/image2.png"/><Relationship Id="rId30" Type="http://schemas.openxmlformats.org/officeDocument/2006/relationships/tags" Target="../tags/tag134.xml"/><Relationship Id="rId3" Type="http://schemas.openxmlformats.org/officeDocument/2006/relationships/tags" Target="../tags/tag109.xml"/><Relationship Id="rId29" Type="http://schemas.openxmlformats.org/officeDocument/2006/relationships/tags" Target="../tags/tag133.xml"/><Relationship Id="rId28" Type="http://schemas.openxmlformats.org/officeDocument/2006/relationships/tags" Target="../tags/tag132.xml"/><Relationship Id="rId27" Type="http://schemas.openxmlformats.org/officeDocument/2006/relationships/tags" Target="../tags/tag131.xml"/><Relationship Id="rId26" Type="http://schemas.openxmlformats.org/officeDocument/2006/relationships/image" Target="../media/image3.png"/><Relationship Id="rId25" Type="http://schemas.openxmlformats.org/officeDocument/2006/relationships/tags" Target="../tags/tag130.xml"/><Relationship Id="rId24" Type="http://schemas.openxmlformats.org/officeDocument/2006/relationships/tags" Target="../tags/tag129.xml"/><Relationship Id="rId23" Type="http://schemas.openxmlformats.org/officeDocument/2006/relationships/tags" Target="../tags/tag128.xml"/><Relationship Id="rId22" Type="http://schemas.openxmlformats.org/officeDocument/2006/relationships/tags" Target="../tags/tag127.xml"/><Relationship Id="rId21" Type="http://schemas.openxmlformats.org/officeDocument/2006/relationships/tags" Target="../tags/tag126.xml"/><Relationship Id="rId20" Type="http://schemas.openxmlformats.org/officeDocument/2006/relationships/tags" Target="../tags/tag125.xml"/><Relationship Id="rId2" Type="http://schemas.openxmlformats.org/officeDocument/2006/relationships/tags" Target="../tags/tag108.xml"/><Relationship Id="rId19" Type="http://schemas.openxmlformats.org/officeDocument/2006/relationships/tags" Target="../tags/tag124.xml"/><Relationship Id="rId18" Type="http://schemas.openxmlformats.org/officeDocument/2006/relationships/tags" Target="../tags/tag123.xml"/><Relationship Id="rId17" Type="http://schemas.openxmlformats.org/officeDocument/2006/relationships/tags" Target="../tags/tag122.xml"/><Relationship Id="rId16" Type="http://schemas.openxmlformats.org/officeDocument/2006/relationships/tags" Target="../tags/tag121.xml"/><Relationship Id="rId15" Type="http://schemas.openxmlformats.org/officeDocument/2006/relationships/tags" Target="../tags/tag120.xml"/><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tags" Target="../tags/tag115.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image" Target="../media/image1.emf"/><Relationship Id="rId2" Type="http://schemas.openxmlformats.org/officeDocument/2006/relationships/tags" Target="../tags/tag135.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tags" Target="../tags/tag156.xml"/><Relationship Id="rId7" Type="http://schemas.openxmlformats.org/officeDocument/2006/relationships/tags" Target="../tags/tag155.xml"/><Relationship Id="rId6" Type="http://schemas.openxmlformats.org/officeDocument/2006/relationships/tags" Target="../tags/tag154.xml"/><Relationship Id="rId5" Type="http://schemas.openxmlformats.org/officeDocument/2006/relationships/tags" Target="../tags/tag153.xml"/><Relationship Id="rId40" Type="http://schemas.openxmlformats.org/officeDocument/2006/relationships/tags" Target="../tags/tag188.xml"/><Relationship Id="rId4" Type="http://schemas.openxmlformats.org/officeDocument/2006/relationships/tags" Target="../tags/tag152.xml"/><Relationship Id="rId39" Type="http://schemas.openxmlformats.org/officeDocument/2006/relationships/tags" Target="../tags/tag187.xml"/><Relationship Id="rId38" Type="http://schemas.openxmlformats.org/officeDocument/2006/relationships/tags" Target="../tags/tag186.xml"/><Relationship Id="rId37" Type="http://schemas.openxmlformats.org/officeDocument/2006/relationships/tags" Target="../tags/tag185.xml"/><Relationship Id="rId36" Type="http://schemas.openxmlformats.org/officeDocument/2006/relationships/tags" Target="../tags/tag184.xml"/><Relationship Id="rId35" Type="http://schemas.openxmlformats.org/officeDocument/2006/relationships/tags" Target="../tags/tag183.xml"/><Relationship Id="rId34" Type="http://schemas.openxmlformats.org/officeDocument/2006/relationships/tags" Target="../tags/tag182.xml"/><Relationship Id="rId33" Type="http://schemas.openxmlformats.org/officeDocument/2006/relationships/tags" Target="../tags/tag181.xml"/><Relationship Id="rId32" Type="http://schemas.openxmlformats.org/officeDocument/2006/relationships/tags" Target="../tags/tag180.xml"/><Relationship Id="rId31" Type="http://schemas.openxmlformats.org/officeDocument/2006/relationships/tags" Target="../tags/tag179.xml"/><Relationship Id="rId30" Type="http://schemas.openxmlformats.org/officeDocument/2006/relationships/tags" Target="../tags/tag178.xml"/><Relationship Id="rId3" Type="http://schemas.openxmlformats.org/officeDocument/2006/relationships/tags" Target="../tags/tag151.xml"/><Relationship Id="rId29" Type="http://schemas.openxmlformats.org/officeDocument/2006/relationships/tags" Target="../tags/tag177.xml"/><Relationship Id="rId28" Type="http://schemas.openxmlformats.org/officeDocument/2006/relationships/tags" Target="../tags/tag176.xml"/><Relationship Id="rId27" Type="http://schemas.openxmlformats.org/officeDocument/2006/relationships/tags" Target="../tags/tag175.xml"/><Relationship Id="rId26" Type="http://schemas.openxmlformats.org/officeDocument/2006/relationships/tags" Target="../tags/tag174.xml"/><Relationship Id="rId25" Type="http://schemas.openxmlformats.org/officeDocument/2006/relationships/tags" Target="../tags/tag173.xml"/><Relationship Id="rId24" Type="http://schemas.openxmlformats.org/officeDocument/2006/relationships/tags" Target="../tags/tag172.xml"/><Relationship Id="rId23" Type="http://schemas.openxmlformats.org/officeDocument/2006/relationships/tags" Target="../tags/tag171.xml"/><Relationship Id="rId22" Type="http://schemas.openxmlformats.org/officeDocument/2006/relationships/tags" Target="../tags/tag170.xml"/><Relationship Id="rId21" Type="http://schemas.openxmlformats.org/officeDocument/2006/relationships/tags" Target="../tags/tag169.xml"/><Relationship Id="rId20" Type="http://schemas.openxmlformats.org/officeDocument/2006/relationships/tags" Target="../tags/tag168.xml"/><Relationship Id="rId2" Type="http://schemas.openxmlformats.org/officeDocument/2006/relationships/tags" Target="../tags/tag150.xml"/><Relationship Id="rId19" Type="http://schemas.openxmlformats.org/officeDocument/2006/relationships/tags" Target="../tags/tag167.xml"/><Relationship Id="rId18" Type="http://schemas.openxmlformats.org/officeDocument/2006/relationships/tags" Target="../tags/tag166.xml"/><Relationship Id="rId17" Type="http://schemas.openxmlformats.org/officeDocument/2006/relationships/tags" Target="../tags/tag165.xml"/><Relationship Id="rId16" Type="http://schemas.openxmlformats.org/officeDocument/2006/relationships/tags" Target="../tags/tag164.xml"/><Relationship Id="rId15" Type="http://schemas.openxmlformats.org/officeDocument/2006/relationships/tags" Target="../tags/tag163.xml"/><Relationship Id="rId14" Type="http://schemas.openxmlformats.org/officeDocument/2006/relationships/tags" Target="../tags/tag162.xml"/><Relationship Id="rId13" Type="http://schemas.openxmlformats.org/officeDocument/2006/relationships/tags" Target="../tags/tag161.xml"/><Relationship Id="rId12" Type="http://schemas.openxmlformats.org/officeDocument/2006/relationships/tags" Target="../tags/tag160.xml"/><Relationship Id="rId11" Type="http://schemas.openxmlformats.org/officeDocument/2006/relationships/tags" Target="../tags/tag159.xml"/><Relationship Id="rId10" Type="http://schemas.openxmlformats.org/officeDocument/2006/relationships/tags" Target="../tags/tag15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6" Type="http://schemas.openxmlformats.org/officeDocument/2006/relationships/tags" Target="../tags/tag192.xml"/><Relationship Id="rId5" Type="http://schemas.openxmlformats.org/officeDocument/2006/relationships/tags" Target="../tags/tag191.xml"/><Relationship Id="rId4" Type="http://schemas.openxmlformats.org/officeDocument/2006/relationships/tags" Target="../tags/tag190.xml"/><Relationship Id="rId3" Type="http://schemas.openxmlformats.org/officeDocument/2006/relationships/image" Target="../media/image1.emf"/><Relationship Id="rId2" Type="http://schemas.openxmlformats.org/officeDocument/2006/relationships/tags" Target="../tags/tag189.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207.xml"/><Relationship Id="rId4" Type="http://schemas.openxmlformats.org/officeDocument/2006/relationships/tags" Target="../tags/tag206.xml"/><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219.xml"/><Relationship Id="rId8" Type="http://schemas.openxmlformats.org/officeDocument/2006/relationships/tags" Target="../tags/tag218.xml"/><Relationship Id="rId7" Type="http://schemas.openxmlformats.org/officeDocument/2006/relationships/tags" Target="../tags/tag217.xm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 Id="rId3" Type="http://schemas.openxmlformats.org/officeDocument/2006/relationships/tags" Target="../tags/tag213.xml"/><Relationship Id="rId22" Type="http://schemas.openxmlformats.org/officeDocument/2006/relationships/tags" Target="../tags/tag231.xml"/><Relationship Id="rId21" Type="http://schemas.openxmlformats.org/officeDocument/2006/relationships/tags" Target="../tags/tag230.xml"/><Relationship Id="rId20" Type="http://schemas.openxmlformats.org/officeDocument/2006/relationships/tags" Target="../tags/tag229.xml"/><Relationship Id="rId2" Type="http://schemas.openxmlformats.org/officeDocument/2006/relationships/image" Target="../media/image4.png"/><Relationship Id="rId19" Type="http://schemas.openxmlformats.org/officeDocument/2006/relationships/tags" Target="../tags/tag228.xml"/><Relationship Id="rId18" Type="http://schemas.openxmlformats.org/officeDocument/2006/relationships/image" Target="../media/image1.emf"/><Relationship Id="rId17" Type="http://schemas.openxmlformats.org/officeDocument/2006/relationships/tags" Target="../tags/tag227.xml"/><Relationship Id="rId16" Type="http://schemas.openxmlformats.org/officeDocument/2006/relationships/tags" Target="../tags/tag226.xml"/><Relationship Id="rId15" Type="http://schemas.openxmlformats.org/officeDocument/2006/relationships/tags" Target="../tags/tag225.xml"/><Relationship Id="rId14" Type="http://schemas.openxmlformats.org/officeDocument/2006/relationships/tags" Target="../tags/tag224.xml"/><Relationship Id="rId13" Type="http://schemas.openxmlformats.org/officeDocument/2006/relationships/tags" Target="../tags/tag223.xml"/><Relationship Id="rId12" Type="http://schemas.openxmlformats.org/officeDocument/2006/relationships/tags" Target="../tags/tag222.xml"/><Relationship Id="rId11" Type="http://schemas.openxmlformats.org/officeDocument/2006/relationships/tags" Target="../tags/tag221.xml"/><Relationship Id="rId10" Type="http://schemas.openxmlformats.org/officeDocument/2006/relationships/tags" Target="../tags/tag220.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238.xml"/><Relationship Id="rId8" Type="http://schemas.openxmlformats.org/officeDocument/2006/relationships/tags" Target="../tags/tag237.xml"/><Relationship Id="rId7" Type="http://schemas.openxmlformats.org/officeDocument/2006/relationships/tags" Target="../tags/tag236.xml"/><Relationship Id="rId6" Type="http://schemas.openxmlformats.org/officeDocument/2006/relationships/tags" Target="../tags/tag235.xml"/><Relationship Id="rId5" Type="http://schemas.openxmlformats.org/officeDocument/2006/relationships/tags" Target="../tags/tag234.xml"/><Relationship Id="rId4" Type="http://schemas.openxmlformats.org/officeDocument/2006/relationships/tags" Target="../tags/tag233.xml"/><Relationship Id="rId3" Type="http://schemas.openxmlformats.org/officeDocument/2006/relationships/tags" Target="../tags/tag232.xml"/><Relationship Id="rId29" Type="http://schemas.openxmlformats.org/officeDocument/2006/relationships/tags" Target="../tags/tag258.xml"/><Relationship Id="rId28" Type="http://schemas.openxmlformats.org/officeDocument/2006/relationships/tags" Target="../tags/tag257.xml"/><Relationship Id="rId27" Type="http://schemas.openxmlformats.org/officeDocument/2006/relationships/tags" Target="../tags/tag256.xml"/><Relationship Id="rId26" Type="http://schemas.openxmlformats.org/officeDocument/2006/relationships/tags" Target="../tags/tag255.xml"/><Relationship Id="rId25" Type="http://schemas.openxmlformats.org/officeDocument/2006/relationships/tags" Target="../tags/tag254.xml"/><Relationship Id="rId24" Type="http://schemas.openxmlformats.org/officeDocument/2006/relationships/tags" Target="../tags/tag253.xml"/><Relationship Id="rId23" Type="http://schemas.openxmlformats.org/officeDocument/2006/relationships/tags" Target="../tags/tag252.xml"/><Relationship Id="rId22" Type="http://schemas.openxmlformats.org/officeDocument/2006/relationships/tags" Target="../tags/tag251.xml"/><Relationship Id="rId21" Type="http://schemas.openxmlformats.org/officeDocument/2006/relationships/tags" Target="../tags/tag250.xml"/><Relationship Id="rId20" Type="http://schemas.openxmlformats.org/officeDocument/2006/relationships/tags" Target="../tags/tag249.xml"/><Relationship Id="rId2" Type="http://schemas.openxmlformats.org/officeDocument/2006/relationships/image" Target="../media/image4.png"/><Relationship Id="rId19" Type="http://schemas.openxmlformats.org/officeDocument/2006/relationships/tags" Target="../tags/tag248.xml"/><Relationship Id="rId18" Type="http://schemas.openxmlformats.org/officeDocument/2006/relationships/tags" Target="../tags/tag247.xml"/><Relationship Id="rId17" Type="http://schemas.openxmlformats.org/officeDocument/2006/relationships/tags" Target="../tags/tag246.xml"/><Relationship Id="rId16" Type="http://schemas.openxmlformats.org/officeDocument/2006/relationships/tags" Target="../tags/tag245.xml"/><Relationship Id="rId15" Type="http://schemas.openxmlformats.org/officeDocument/2006/relationships/tags" Target="../tags/tag244.xml"/><Relationship Id="rId14" Type="http://schemas.openxmlformats.org/officeDocument/2006/relationships/tags" Target="../tags/tag243.xml"/><Relationship Id="rId13" Type="http://schemas.openxmlformats.org/officeDocument/2006/relationships/tags" Target="../tags/tag242.xml"/><Relationship Id="rId12" Type="http://schemas.openxmlformats.org/officeDocument/2006/relationships/tags" Target="../tags/tag241.xml"/><Relationship Id="rId11" Type="http://schemas.openxmlformats.org/officeDocument/2006/relationships/tags" Target="../tags/tag240.xml"/><Relationship Id="rId10" Type="http://schemas.openxmlformats.org/officeDocument/2006/relationships/tags" Target="../tags/tag239.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265.xml"/><Relationship Id="rId8" Type="http://schemas.openxmlformats.org/officeDocument/2006/relationships/tags" Target="../tags/tag264.xml"/><Relationship Id="rId7" Type="http://schemas.openxmlformats.org/officeDocument/2006/relationships/tags" Target="../tags/tag263.xml"/><Relationship Id="rId6" Type="http://schemas.openxmlformats.org/officeDocument/2006/relationships/tags" Target="../tags/tag262.xml"/><Relationship Id="rId5" Type="http://schemas.openxmlformats.org/officeDocument/2006/relationships/tags" Target="../tags/tag261.xml"/><Relationship Id="rId4" Type="http://schemas.openxmlformats.org/officeDocument/2006/relationships/tags" Target="../tags/tag260.xml"/><Relationship Id="rId3" Type="http://schemas.openxmlformats.org/officeDocument/2006/relationships/tags" Target="../tags/tag259.xml"/><Relationship Id="rId2" Type="http://schemas.openxmlformats.org/officeDocument/2006/relationships/image" Target="../media/image4.png"/><Relationship Id="rId19" Type="http://schemas.openxmlformats.org/officeDocument/2006/relationships/tags" Target="../tags/tag274.xml"/><Relationship Id="rId18" Type="http://schemas.openxmlformats.org/officeDocument/2006/relationships/tags" Target="../tags/tag273.xml"/><Relationship Id="rId17" Type="http://schemas.openxmlformats.org/officeDocument/2006/relationships/tags" Target="../tags/tag272.xml"/><Relationship Id="rId16" Type="http://schemas.openxmlformats.org/officeDocument/2006/relationships/tags" Target="../tags/tag271.xml"/><Relationship Id="rId15" Type="http://schemas.openxmlformats.org/officeDocument/2006/relationships/tags" Target="../tags/tag270.xml"/><Relationship Id="rId14" Type="http://schemas.openxmlformats.org/officeDocument/2006/relationships/tags" Target="../tags/tag269.xml"/><Relationship Id="rId13" Type="http://schemas.openxmlformats.org/officeDocument/2006/relationships/tags" Target="../tags/tag268.xml"/><Relationship Id="rId12" Type="http://schemas.openxmlformats.org/officeDocument/2006/relationships/tags" Target="../tags/tag267.xml"/><Relationship Id="rId11" Type="http://schemas.openxmlformats.org/officeDocument/2006/relationships/image" Target="../media/image1.emf"/><Relationship Id="rId10" Type="http://schemas.openxmlformats.org/officeDocument/2006/relationships/tags" Target="../tags/tag266.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281.xml"/><Relationship Id="rId8" Type="http://schemas.openxmlformats.org/officeDocument/2006/relationships/tags" Target="../tags/tag280.xml"/><Relationship Id="rId7" Type="http://schemas.openxmlformats.org/officeDocument/2006/relationships/tags" Target="../tags/tag279.xml"/><Relationship Id="rId6" Type="http://schemas.openxmlformats.org/officeDocument/2006/relationships/tags" Target="../tags/tag278.xml"/><Relationship Id="rId5" Type="http://schemas.openxmlformats.org/officeDocument/2006/relationships/tags" Target="../tags/tag277.xml"/><Relationship Id="rId4" Type="http://schemas.openxmlformats.org/officeDocument/2006/relationships/tags" Target="../tags/tag276.xml"/><Relationship Id="rId30" Type="http://schemas.openxmlformats.org/officeDocument/2006/relationships/tags" Target="../tags/tag302.xml"/><Relationship Id="rId3" Type="http://schemas.openxmlformats.org/officeDocument/2006/relationships/tags" Target="../tags/tag275.xml"/><Relationship Id="rId29" Type="http://schemas.openxmlformats.org/officeDocument/2006/relationships/tags" Target="../tags/tag301.xml"/><Relationship Id="rId28" Type="http://schemas.openxmlformats.org/officeDocument/2006/relationships/tags" Target="../tags/tag300.xml"/><Relationship Id="rId27" Type="http://schemas.openxmlformats.org/officeDocument/2006/relationships/tags" Target="../tags/tag299.xml"/><Relationship Id="rId26" Type="http://schemas.openxmlformats.org/officeDocument/2006/relationships/tags" Target="../tags/tag298.xml"/><Relationship Id="rId25" Type="http://schemas.openxmlformats.org/officeDocument/2006/relationships/tags" Target="../tags/tag297.xml"/><Relationship Id="rId24" Type="http://schemas.openxmlformats.org/officeDocument/2006/relationships/tags" Target="../tags/tag296.xml"/><Relationship Id="rId23" Type="http://schemas.openxmlformats.org/officeDocument/2006/relationships/tags" Target="../tags/tag295.xml"/><Relationship Id="rId22" Type="http://schemas.openxmlformats.org/officeDocument/2006/relationships/tags" Target="../tags/tag294.xml"/><Relationship Id="rId21" Type="http://schemas.openxmlformats.org/officeDocument/2006/relationships/tags" Target="../tags/tag293.xml"/><Relationship Id="rId20" Type="http://schemas.openxmlformats.org/officeDocument/2006/relationships/tags" Target="../tags/tag292.xml"/><Relationship Id="rId2" Type="http://schemas.openxmlformats.org/officeDocument/2006/relationships/image" Target="../media/image4.png"/><Relationship Id="rId19" Type="http://schemas.openxmlformats.org/officeDocument/2006/relationships/tags" Target="../tags/tag291.xml"/><Relationship Id="rId18" Type="http://schemas.openxmlformats.org/officeDocument/2006/relationships/tags" Target="../tags/tag290.xml"/><Relationship Id="rId17" Type="http://schemas.openxmlformats.org/officeDocument/2006/relationships/tags" Target="../tags/tag289.xml"/><Relationship Id="rId16" Type="http://schemas.openxmlformats.org/officeDocument/2006/relationships/tags" Target="../tags/tag288.xml"/><Relationship Id="rId15" Type="http://schemas.openxmlformats.org/officeDocument/2006/relationships/tags" Target="../tags/tag287.xml"/><Relationship Id="rId14" Type="http://schemas.openxmlformats.org/officeDocument/2006/relationships/tags" Target="../tags/tag286.xml"/><Relationship Id="rId13" Type="http://schemas.openxmlformats.org/officeDocument/2006/relationships/tags" Target="../tags/tag285.xml"/><Relationship Id="rId12" Type="http://schemas.openxmlformats.org/officeDocument/2006/relationships/tags" Target="../tags/tag284.xml"/><Relationship Id="rId11" Type="http://schemas.openxmlformats.org/officeDocument/2006/relationships/tags" Target="../tags/tag283.xml"/><Relationship Id="rId10" Type="http://schemas.openxmlformats.org/officeDocument/2006/relationships/tags" Target="../tags/tag282.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image" Target="../media/image4.png"/><Relationship Id="rId11" Type="http://schemas.openxmlformats.org/officeDocument/2006/relationships/image" Target="../media/image1.emf"/><Relationship Id="rId10" Type="http://schemas.openxmlformats.org/officeDocument/2006/relationships/tags" Target="../tags/tag310.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317.xml"/><Relationship Id="rId8" Type="http://schemas.openxmlformats.org/officeDocument/2006/relationships/tags" Target="../tags/tag316.xml"/><Relationship Id="rId7" Type="http://schemas.openxmlformats.org/officeDocument/2006/relationships/tags" Target="../tags/tag315.xml"/><Relationship Id="rId6" Type="http://schemas.openxmlformats.org/officeDocument/2006/relationships/tags" Target="../tags/tag314.xml"/><Relationship Id="rId5" Type="http://schemas.openxmlformats.org/officeDocument/2006/relationships/tags" Target="../tags/tag313.xml"/><Relationship Id="rId4" Type="http://schemas.openxmlformats.org/officeDocument/2006/relationships/tags" Target="../tags/tag312.xml"/><Relationship Id="rId3" Type="http://schemas.openxmlformats.org/officeDocument/2006/relationships/tags" Target="../tags/tag311.xml"/><Relationship Id="rId25" Type="http://schemas.openxmlformats.org/officeDocument/2006/relationships/tags" Target="../tags/tag333.xml"/><Relationship Id="rId24" Type="http://schemas.openxmlformats.org/officeDocument/2006/relationships/tags" Target="../tags/tag332.xml"/><Relationship Id="rId23" Type="http://schemas.openxmlformats.org/officeDocument/2006/relationships/tags" Target="../tags/tag331.xml"/><Relationship Id="rId22" Type="http://schemas.openxmlformats.org/officeDocument/2006/relationships/tags" Target="../tags/tag330.xml"/><Relationship Id="rId21" Type="http://schemas.openxmlformats.org/officeDocument/2006/relationships/tags" Target="../tags/tag329.xml"/><Relationship Id="rId20" Type="http://schemas.openxmlformats.org/officeDocument/2006/relationships/tags" Target="../tags/tag328.xml"/><Relationship Id="rId2" Type="http://schemas.openxmlformats.org/officeDocument/2006/relationships/image" Target="../media/image4.png"/><Relationship Id="rId19" Type="http://schemas.openxmlformats.org/officeDocument/2006/relationships/tags" Target="../tags/tag327.xml"/><Relationship Id="rId18" Type="http://schemas.openxmlformats.org/officeDocument/2006/relationships/tags" Target="../tags/tag326.xml"/><Relationship Id="rId17" Type="http://schemas.openxmlformats.org/officeDocument/2006/relationships/tags" Target="../tags/tag325.xml"/><Relationship Id="rId16" Type="http://schemas.openxmlformats.org/officeDocument/2006/relationships/tags" Target="../tags/tag324.xml"/><Relationship Id="rId15" Type="http://schemas.openxmlformats.org/officeDocument/2006/relationships/tags" Target="../tags/tag323.xml"/><Relationship Id="rId14" Type="http://schemas.openxmlformats.org/officeDocument/2006/relationships/tags" Target="../tags/tag322.xml"/><Relationship Id="rId13" Type="http://schemas.openxmlformats.org/officeDocument/2006/relationships/tags" Target="../tags/tag321.xml"/><Relationship Id="rId12" Type="http://schemas.openxmlformats.org/officeDocument/2006/relationships/tags" Target="../tags/tag320.xml"/><Relationship Id="rId11" Type="http://schemas.openxmlformats.org/officeDocument/2006/relationships/tags" Target="../tags/tag319.xml"/><Relationship Id="rId10" Type="http://schemas.openxmlformats.org/officeDocument/2006/relationships/tags" Target="../tags/tag318.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340.xml"/><Relationship Id="rId8" Type="http://schemas.openxmlformats.org/officeDocument/2006/relationships/tags" Target="../tags/tag339.xml"/><Relationship Id="rId7" Type="http://schemas.openxmlformats.org/officeDocument/2006/relationships/tags" Target="../tags/tag338.xml"/><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tags" Target="../tags/tag335.xml"/><Relationship Id="rId33" Type="http://schemas.openxmlformats.org/officeDocument/2006/relationships/tags" Target="../tags/tag363.xml"/><Relationship Id="rId32" Type="http://schemas.openxmlformats.org/officeDocument/2006/relationships/tags" Target="../tags/tag362.xml"/><Relationship Id="rId31" Type="http://schemas.openxmlformats.org/officeDocument/2006/relationships/tags" Target="../tags/tag361.xml"/><Relationship Id="rId30" Type="http://schemas.openxmlformats.org/officeDocument/2006/relationships/tags" Target="../tags/tag360.xml"/><Relationship Id="rId3" Type="http://schemas.openxmlformats.org/officeDocument/2006/relationships/tags" Target="../tags/tag334.xml"/><Relationship Id="rId29" Type="http://schemas.openxmlformats.org/officeDocument/2006/relationships/tags" Target="../tags/tag359.xml"/><Relationship Id="rId28" Type="http://schemas.openxmlformats.org/officeDocument/2006/relationships/tags" Target="../tags/tag358.xml"/><Relationship Id="rId27" Type="http://schemas.openxmlformats.org/officeDocument/2006/relationships/tags" Target="../tags/tag357.xml"/><Relationship Id="rId26" Type="http://schemas.openxmlformats.org/officeDocument/2006/relationships/tags" Target="../tags/tag356.xml"/><Relationship Id="rId25" Type="http://schemas.openxmlformats.org/officeDocument/2006/relationships/tags" Target="../tags/tag355.xml"/><Relationship Id="rId24" Type="http://schemas.openxmlformats.org/officeDocument/2006/relationships/tags" Target="../tags/tag354.xml"/><Relationship Id="rId23" Type="http://schemas.openxmlformats.org/officeDocument/2006/relationships/tags" Target="../tags/tag353.xml"/><Relationship Id="rId22" Type="http://schemas.openxmlformats.org/officeDocument/2006/relationships/tags" Target="../tags/tag352.xml"/><Relationship Id="rId21" Type="http://schemas.openxmlformats.org/officeDocument/2006/relationships/tags" Target="../tags/tag351.xml"/><Relationship Id="rId20" Type="http://schemas.openxmlformats.org/officeDocument/2006/relationships/tags" Target="../tags/tag350.xml"/><Relationship Id="rId2" Type="http://schemas.openxmlformats.org/officeDocument/2006/relationships/image" Target="../media/image4.png"/><Relationship Id="rId19" Type="http://schemas.openxmlformats.org/officeDocument/2006/relationships/tags" Target="../tags/tag349.xml"/><Relationship Id="rId18" Type="http://schemas.openxmlformats.org/officeDocument/2006/relationships/tags" Target="../tags/tag348.xml"/><Relationship Id="rId17" Type="http://schemas.openxmlformats.org/officeDocument/2006/relationships/tags" Target="../tags/tag347.xml"/><Relationship Id="rId16" Type="http://schemas.openxmlformats.org/officeDocument/2006/relationships/tags" Target="../tags/tag346.xml"/><Relationship Id="rId15" Type="http://schemas.openxmlformats.org/officeDocument/2006/relationships/tags" Target="../tags/tag345.xml"/><Relationship Id="rId14" Type="http://schemas.openxmlformats.org/officeDocument/2006/relationships/tags" Target="../tags/tag344.xml"/><Relationship Id="rId13" Type="http://schemas.openxmlformats.org/officeDocument/2006/relationships/tags" Target="../tags/tag343.xml"/><Relationship Id="rId12" Type="http://schemas.openxmlformats.org/officeDocument/2006/relationships/image" Target="../media/image1.emf"/><Relationship Id="rId11" Type="http://schemas.openxmlformats.org/officeDocument/2006/relationships/tags" Target="../tags/tag342.xml"/><Relationship Id="rId10" Type="http://schemas.openxmlformats.org/officeDocument/2006/relationships/tags" Target="../tags/tag341.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6" Type="http://schemas.openxmlformats.org/officeDocument/2006/relationships/tags" Target="../tags/tag374.xml"/><Relationship Id="rId5" Type="http://schemas.openxmlformats.org/officeDocument/2006/relationships/tags" Target="../tags/tag373.xml"/><Relationship Id="rId4" Type="http://schemas.openxmlformats.org/officeDocument/2006/relationships/tags" Target="../tags/tag372.xml"/><Relationship Id="rId3" Type="http://schemas.openxmlformats.org/officeDocument/2006/relationships/tags" Target="../tags/tag371.xml"/><Relationship Id="rId2" Type="http://schemas.openxmlformats.org/officeDocument/2006/relationships/tags" Target="../tags/tag370.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379.xml"/><Relationship Id="rId5" Type="http://schemas.openxmlformats.org/officeDocument/2006/relationships/tags" Target="../tags/tag378.xml"/><Relationship Id="rId4" Type="http://schemas.openxmlformats.org/officeDocument/2006/relationships/tags" Target="../tags/tag377.xml"/><Relationship Id="rId3" Type="http://schemas.openxmlformats.org/officeDocument/2006/relationships/tags" Target="../tags/tag376.xml"/><Relationship Id="rId2" Type="http://schemas.openxmlformats.org/officeDocument/2006/relationships/tags" Target="../tags/tag375.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6" Type="http://schemas.openxmlformats.org/officeDocument/2006/relationships/tags" Target="../tags/tag384.xml"/><Relationship Id="rId5" Type="http://schemas.openxmlformats.org/officeDocument/2006/relationships/tags" Target="../tags/tag383.xml"/><Relationship Id="rId4" Type="http://schemas.openxmlformats.org/officeDocument/2006/relationships/tags" Target="../tags/tag382.xml"/><Relationship Id="rId3" Type="http://schemas.openxmlformats.org/officeDocument/2006/relationships/tags" Target="../tags/tag381.xml"/><Relationship Id="rId2" Type="http://schemas.openxmlformats.org/officeDocument/2006/relationships/tags" Target="../tags/tag380.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7" Type="http://schemas.openxmlformats.org/officeDocument/2006/relationships/tags" Target="../tags/tag390.xml"/><Relationship Id="rId6" Type="http://schemas.openxmlformats.org/officeDocument/2006/relationships/tags" Target="../tags/tag389.xml"/><Relationship Id="rId5" Type="http://schemas.openxmlformats.org/officeDocument/2006/relationships/tags" Target="../tags/tag388.xml"/><Relationship Id="rId4" Type="http://schemas.openxmlformats.org/officeDocument/2006/relationships/tags" Target="../tags/tag387.xml"/><Relationship Id="rId3" Type="http://schemas.openxmlformats.org/officeDocument/2006/relationships/tags" Target="../tags/tag386.xml"/><Relationship Id="rId2" Type="http://schemas.openxmlformats.org/officeDocument/2006/relationships/tags" Target="../tags/tag385.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398.xml"/><Relationship Id="rId8" Type="http://schemas.openxmlformats.org/officeDocument/2006/relationships/tags" Target="../tags/tag397.xml"/><Relationship Id="rId7" Type="http://schemas.openxmlformats.org/officeDocument/2006/relationships/tags" Target="../tags/tag396.xml"/><Relationship Id="rId6" Type="http://schemas.openxmlformats.org/officeDocument/2006/relationships/tags" Target="../tags/tag395.xml"/><Relationship Id="rId5" Type="http://schemas.openxmlformats.org/officeDocument/2006/relationships/tags" Target="../tags/tag394.xml"/><Relationship Id="rId4" Type="http://schemas.openxmlformats.org/officeDocument/2006/relationships/tags" Target="../tags/tag393.xml"/><Relationship Id="rId3" Type="http://schemas.openxmlformats.org/officeDocument/2006/relationships/tags" Target="../tags/tag392.xml"/><Relationship Id="rId2" Type="http://schemas.openxmlformats.org/officeDocument/2006/relationships/tags" Target="../tags/tag391.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5" Type="http://schemas.openxmlformats.org/officeDocument/2006/relationships/tags" Target="../tags/tag402.xml"/><Relationship Id="rId4" Type="http://schemas.openxmlformats.org/officeDocument/2006/relationships/tags" Target="../tags/tag401.xml"/><Relationship Id="rId3" Type="http://schemas.openxmlformats.org/officeDocument/2006/relationships/tags" Target="../tags/tag400.xml"/><Relationship Id="rId2" Type="http://schemas.openxmlformats.org/officeDocument/2006/relationships/tags" Target="../tags/tag399.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4" Type="http://schemas.openxmlformats.org/officeDocument/2006/relationships/tags" Target="../tags/tag405.xml"/><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7" Type="http://schemas.openxmlformats.org/officeDocument/2006/relationships/tags" Target="../tags/tag411.xml"/><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tags" Target="../tags/tag408.xml"/><Relationship Id="rId3" Type="http://schemas.openxmlformats.org/officeDocument/2006/relationships/tags" Target="../tags/tag407.xml"/><Relationship Id="rId2" Type="http://schemas.openxmlformats.org/officeDocument/2006/relationships/tags" Target="../tags/tag406.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6" Type="http://schemas.openxmlformats.org/officeDocument/2006/relationships/tags" Target="../tags/tag416.xml"/><Relationship Id="rId5" Type="http://schemas.openxmlformats.org/officeDocument/2006/relationships/tags" Target="../tags/tag415.xml"/><Relationship Id="rId4" Type="http://schemas.openxmlformats.org/officeDocument/2006/relationships/tags" Target="../tags/tag414.xml"/><Relationship Id="rId3" Type="http://schemas.openxmlformats.org/officeDocument/2006/relationships/tags" Target="../tags/tag413.xml"/><Relationship Id="rId2" Type="http://schemas.openxmlformats.org/officeDocument/2006/relationships/tags" Target="../tags/tag412.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5" Type="http://schemas.openxmlformats.org/officeDocument/2006/relationships/tags" Target="../tags/tag420.xml"/><Relationship Id="rId4" Type="http://schemas.openxmlformats.org/officeDocument/2006/relationships/tags" Target="../tags/tag419.xml"/><Relationship Id="rId3" Type="http://schemas.openxmlformats.org/officeDocument/2006/relationships/tags" Target="../tags/tag418.xml"/><Relationship Id="rId2" Type="http://schemas.openxmlformats.org/officeDocument/2006/relationships/tags" Target="../tags/tag417.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6" Type="http://schemas.openxmlformats.org/officeDocument/2006/relationships/tags" Target="../tags/tag425.xml"/><Relationship Id="rId5" Type="http://schemas.openxmlformats.org/officeDocument/2006/relationships/tags" Target="../tags/tag424.xml"/><Relationship Id="rId4" Type="http://schemas.openxmlformats.org/officeDocument/2006/relationships/tags" Target="../tags/tag423.xml"/><Relationship Id="rId3" Type="http://schemas.openxmlformats.org/officeDocument/2006/relationships/tags" Target="../tags/tag422.xml"/><Relationship Id="rId2" Type="http://schemas.openxmlformats.org/officeDocument/2006/relationships/tags" Target="../tags/tag421.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35" name="Group 4"/>
          <p:cNvGrpSpPr>
            <a:grpSpLocks noChangeAspect="1"/>
          </p:cNvGrpSpPr>
          <p:nvPr>
            <p:custDataLst>
              <p:tags r:id="rId2"/>
            </p:custDataLst>
          </p:nvPr>
        </p:nvGrpSpPr>
        <p:grpSpPr bwMode="auto">
          <a:xfrm>
            <a:off x="2337341" y="4018199"/>
            <a:ext cx="599017" cy="389467"/>
            <a:chOff x="2432" y="1329"/>
            <a:chExt cx="657" cy="426"/>
          </a:xfrm>
        </p:grpSpPr>
        <p:sp>
          <p:nvSpPr>
            <p:cNvPr id="36" name="AutoShape 3"/>
            <p:cNvSpPr>
              <a:spLocks noChangeAspect="1" noChangeArrowheads="1" noTextEdit="1"/>
            </p:cNvSpPr>
            <p:nvPr>
              <p:custDataLst>
                <p:tags r:id="rId3"/>
              </p:custDataLst>
            </p:nvPr>
          </p:nvSpPr>
          <p:spPr bwMode="auto">
            <a:xfrm>
              <a:off x="2434" y="1329"/>
              <a:ext cx="652"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pPr>
              <a:endParaRPr lang="zh-CN" altLang="en-US" sz="1800">
                <a:solidFill>
                  <a:schemeClr val="tx1"/>
                </a:solidFill>
                <a:latin typeface="+mn-lt"/>
                <a:ea typeface="+mn-ea"/>
              </a:endParaRPr>
            </a:p>
          </p:txBody>
        </p:sp>
        <p:sp>
          <p:nvSpPr>
            <p:cNvPr id="37" name="Freeform 5"/>
            <p:cNvSpPr/>
            <p:nvPr>
              <p:custDataLst>
                <p:tags r:id="rId4"/>
              </p:custDataLst>
            </p:nvPr>
          </p:nvSpPr>
          <p:spPr bwMode="auto">
            <a:xfrm>
              <a:off x="2478" y="1329"/>
              <a:ext cx="611" cy="424"/>
            </a:xfrm>
            <a:custGeom>
              <a:avLst/>
              <a:gdLst>
                <a:gd name="T0" fmla="*/ 315 w 351"/>
                <a:gd name="T1" fmla="*/ 0 h 242"/>
                <a:gd name="T2" fmla="*/ 292 w 351"/>
                <a:gd name="T3" fmla="*/ 9 h 242"/>
                <a:gd name="T4" fmla="*/ 291 w 351"/>
                <a:gd name="T5" fmla="*/ 10 h 242"/>
                <a:gd name="T6" fmla="*/ 309 w 351"/>
                <a:gd name="T7" fmla="*/ 3 h 242"/>
                <a:gd name="T8" fmla="*/ 310 w 351"/>
                <a:gd name="T9" fmla="*/ 4 h 242"/>
                <a:gd name="T10" fmla="*/ 317 w 351"/>
                <a:gd name="T11" fmla="*/ 10 h 242"/>
                <a:gd name="T12" fmla="*/ 325 w 351"/>
                <a:gd name="T13" fmla="*/ 27 h 242"/>
                <a:gd name="T14" fmla="*/ 336 w 351"/>
                <a:gd name="T15" fmla="*/ 59 h 242"/>
                <a:gd name="T16" fmla="*/ 268 w 351"/>
                <a:gd name="T17" fmla="*/ 95 h 242"/>
                <a:gd name="T18" fmla="*/ 267 w 351"/>
                <a:gd name="T19" fmla="*/ 95 h 242"/>
                <a:gd name="T20" fmla="*/ 267 w 351"/>
                <a:gd name="T21" fmla="*/ 95 h 242"/>
                <a:gd name="T22" fmla="*/ 24 w 351"/>
                <a:gd name="T23" fmla="*/ 219 h 242"/>
                <a:gd name="T24" fmla="*/ 2 w 351"/>
                <a:gd name="T25" fmla="*/ 229 h 242"/>
                <a:gd name="T26" fmla="*/ 0 w 351"/>
                <a:gd name="T27" fmla="*/ 229 h 242"/>
                <a:gd name="T28" fmla="*/ 6 w 351"/>
                <a:gd name="T29" fmla="*/ 240 h 242"/>
                <a:gd name="T30" fmla="*/ 12 w 351"/>
                <a:gd name="T31" fmla="*/ 242 h 242"/>
                <a:gd name="T32" fmla="*/ 34 w 351"/>
                <a:gd name="T33" fmla="*/ 232 h 242"/>
                <a:gd name="T34" fmla="*/ 350 w 351"/>
                <a:gd name="T35" fmla="*/ 68 h 242"/>
                <a:gd name="T36" fmla="*/ 335 w 351"/>
                <a:gd name="T37" fmla="*/ 29 h 242"/>
                <a:gd name="T38" fmla="*/ 324 w 351"/>
                <a:gd name="T39" fmla="*/ 8 h 242"/>
                <a:gd name="T40" fmla="*/ 317 w 351"/>
                <a:gd name="T41" fmla="*/ 1 h 242"/>
                <a:gd name="T42" fmla="*/ 315 w 351"/>
                <a:gd name="T4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242">
                  <a:moveTo>
                    <a:pt x="315" y="0"/>
                  </a:moveTo>
                  <a:cubicBezTo>
                    <a:pt x="311" y="0"/>
                    <a:pt x="299" y="6"/>
                    <a:pt x="292" y="9"/>
                  </a:cubicBezTo>
                  <a:cubicBezTo>
                    <a:pt x="292" y="9"/>
                    <a:pt x="292" y="9"/>
                    <a:pt x="291" y="10"/>
                  </a:cubicBezTo>
                  <a:cubicBezTo>
                    <a:pt x="298" y="7"/>
                    <a:pt x="306" y="3"/>
                    <a:pt x="309" y="3"/>
                  </a:cubicBezTo>
                  <a:cubicBezTo>
                    <a:pt x="309" y="3"/>
                    <a:pt x="310" y="3"/>
                    <a:pt x="310" y="4"/>
                  </a:cubicBezTo>
                  <a:cubicBezTo>
                    <a:pt x="312" y="6"/>
                    <a:pt x="317" y="10"/>
                    <a:pt x="317" y="10"/>
                  </a:cubicBezTo>
                  <a:cubicBezTo>
                    <a:pt x="317" y="10"/>
                    <a:pt x="321" y="15"/>
                    <a:pt x="325" y="27"/>
                  </a:cubicBezTo>
                  <a:cubicBezTo>
                    <a:pt x="330" y="39"/>
                    <a:pt x="338" y="56"/>
                    <a:pt x="336" y="59"/>
                  </a:cubicBezTo>
                  <a:cubicBezTo>
                    <a:pt x="336" y="60"/>
                    <a:pt x="308" y="75"/>
                    <a:pt x="268" y="95"/>
                  </a:cubicBezTo>
                  <a:cubicBezTo>
                    <a:pt x="268" y="95"/>
                    <a:pt x="268" y="95"/>
                    <a:pt x="267" y="95"/>
                  </a:cubicBezTo>
                  <a:cubicBezTo>
                    <a:pt x="267" y="95"/>
                    <a:pt x="267" y="95"/>
                    <a:pt x="267" y="95"/>
                  </a:cubicBezTo>
                  <a:cubicBezTo>
                    <a:pt x="179" y="140"/>
                    <a:pt x="38" y="211"/>
                    <a:pt x="24" y="219"/>
                  </a:cubicBezTo>
                  <a:cubicBezTo>
                    <a:pt x="11" y="227"/>
                    <a:pt x="5" y="229"/>
                    <a:pt x="2" y="229"/>
                  </a:cubicBezTo>
                  <a:cubicBezTo>
                    <a:pt x="1" y="229"/>
                    <a:pt x="0" y="229"/>
                    <a:pt x="0" y="229"/>
                  </a:cubicBezTo>
                  <a:cubicBezTo>
                    <a:pt x="3" y="235"/>
                    <a:pt x="5" y="239"/>
                    <a:pt x="6" y="240"/>
                  </a:cubicBezTo>
                  <a:cubicBezTo>
                    <a:pt x="8" y="241"/>
                    <a:pt x="9" y="242"/>
                    <a:pt x="12" y="242"/>
                  </a:cubicBezTo>
                  <a:cubicBezTo>
                    <a:pt x="16" y="242"/>
                    <a:pt x="22" y="240"/>
                    <a:pt x="34" y="232"/>
                  </a:cubicBezTo>
                  <a:cubicBezTo>
                    <a:pt x="54" y="220"/>
                    <a:pt x="348" y="72"/>
                    <a:pt x="350" y="68"/>
                  </a:cubicBezTo>
                  <a:cubicBezTo>
                    <a:pt x="351" y="65"/>
                    <a:pt x="341" y="44"/>
                    <a:pt x="335" y="29"/>
                  </a:cubicBezTo>
                  <a:cubicBezTo>
                    <a:pt x="329" y="15"/>
                    <a:pt x="324" y="8"/>
                    <a:pt x="324" y="8"/>
                  </a:cubicBezTo>
                  <a:cubicBezTo>
                    <a:pt x="324" y="8"/>
                    <a:pt x="319" y="3"/>
                    <a:pt x="317" y="1"/>
                  </a:cubicBezTo>
                  <a:cubicBezTo>
                    <a:pt x="316" y="0"/>
                    <a:pt x="316" y="0"/>
                    <a:pt x="315"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pPr>
              <a:endParaRPr lang="zh-CN" altLang="en-US" sz="1800">
                <a:solidFill>
                  <a:schemeClr val="tx1"/>
                </a:solidFill>
                <a:latin typeface="+mn-lt"/>
                <a:ea typeface="+mn-ea"/>
              </a:endParaRPr>
            </a:p>
          </p:txBody>
        </p:sp>
        <p:sp>
          <p:nvSpPr>
            <p:cNvPr id="38" name="Freeform 6"/>
            <p:cNvSpPr/>
            <p:nvPr>
              <p:custDataLst>
                <p:tags r:id="rId5"/>
              </p:custDataLst>
            </p:nvPr>
          </p:nvSpPr>
          <p:spPr bwMode="auto">
            <a:xfrm>
              <a:off x="2432" y="1334"/>
              <a:ext cx="634" cy="401"/>
            </a:xfrm>
            <a:custGeom>
              <a:avLst/>
              <a:gdLst>
                <a:gd name="T0" fmla="*/ 3 w 364"/>
                <a:gd name="T1" fmla="*/ 171 h 229"/>
                <a:gd name="T2" fmla="*/ 3 w 364"/>
                <a:gd name="T3" fmla="*/ 182 h 229"/>
                <a:gd name="T4" fmla="*/ 23 w 364"/>
                <a:gd name="T5" fmla="*/ 225 h 229"/>
                <a:gd name="T6" fmla="*/ 50 w 364"/>
                <a:gd name="T7" fmla="*/ 217 h 229"/>
                <a:gd name="T8" fmla="*/ 362 w 364"/>
                <a:gd name="T9" fmla="*/ 57 h 229"/>
                <a:gd name="T10" fmla="*/ 351 w 364"/>
                <a:gd name="T11" fmla="*/ 25 h 229"/>
                <a:gd name="T12" fmla="*/ 343 w 364"/>
                <a:gd name="T13" fmla="*/ 8 h 229"/>
                <a:gd name="T14" fmla="*/ 336 w 364"/>
                <a:gd name="T15" fmla="*/ 2 h 229"/>
                <a:gd name="T16" fmla="*/ 312 w 364"/>
                <a:gd name="T17" fmla="*/ 10 h 229"/>
                <a:gd name="T18" fmla="*/ 10 w 364"/>
                <a:gd name="T19" fmla="*/ 166 h 229"/>
                <a:gd name="T20" fmla="*/ 3 w 364"/>
                <a:gd name="T21" fmla="*/ 17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229">
                  <a:moveTo>
                    <a:pt x="3" y="171"/>
                  </a:moveTo>
                  <a:cubicBezTo>
                    <a:pt x="3" y="171"/>
                    <a:pt x="0" y="174"/>
                    <a:pt x="3" y="182"/>
                  </a:cubicBezTo>
                  <a:cubicBezTo>
                    <a:pt x="6" y="191"/>
                    <a:pt x="20" y="223"/>
                    <a:pt x="23" y="225"/>
                  </a:cubicBezTo>
                  <a:cubicBezTo>
                    <a:pt x="26" y="227"/>
                    <a:pt x="30" y="229"/>
                    <a:pt x="50" y="217"/>
                  </a:cubicBezTo>
                  <a:cubicBezTo>
                    <a:pt x="70" y="206"/>
                    <a:pt x="361" y="60"/>
                    <a:pt x="362" y="57"/>
                  </a:cubicBezTo>
                  <a:cubicBezTo>
                    <a:pt x="364" y="54"/>
                    <a:pt x="356" y="37"/>
                    <a:pt x="351" y="25"/>
                  </a:cubicBezTo>
                  <a:cubicBezTo>
                    <a:pt x="347" y="13"/>
                    <a:pt x="343" y="8"/>
                    <a:pt x="343" y="8"/>
                  </a:cubicBezTo>
                  <a:cubicBezTo>
                    <a:pt x="343" y="8"/>
                    <a:pt x="338" y="4"/>
                    <a:pt x="336" y="2"/>
                  </a:cubicBezTo>
                  <a:cubicBezTo>
                    <a:pt x="334" y="0"/>
                    <a:pt x="320" y="6"/>
                    <a:pt x="312" y="10"/>
                  </a:cubicBezTo>
                  <a:cubicBezTo>
                    <a:pt x="305" y="14"/>
                    <a:pt x="15" y="163"/>
                    <a:pt x="10" y="166"/>
                  </a:cubicBezTo>
                  <a:cubicBezTo>
                    <a:pt x="5" y="168"/>
                    <a:pt x="3" y="171"/>
                    <a:pt x="3" y="171"/>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pPr>
              <a:endParaRPr lang="zh-CN" altLang="en-US" sz="1800">
                <a:solidFill>
                  <a:schemeClr val="tx1"/>
                </a:solidFill>
                <a:latin typeface="+mn-lt"/>
                <a:ea typeface="+mn-ea"/>
              </a:endParaRPr>
            </a:p>
          </p:txBody>
        </p:sp>
        <p:sp>
          <p:nvSpPr>
            <p:cNvPr id="39" name="Freeform 7"/>
            <p:cNvSpPr/>
            <p:nvPr>
              <p:custDataLst>
                <p:tags r:id="rId6"/>
              </p:custDataLst>
            </p:nvPr>
          </p:nvSpPr>
          <p:spPr bwMode="auto">
            <a:xfrm>
              <a:off x="2432" y="1605"/>
              <a:ext cx="100" cy="127"/>
            </a:xfrm>
            <a:custGeom>
              <a:avLst/>
              <a:gdLst>
                <a:gd name="T0" fmla="*/ 57 w 57"/>
                <a:gd name="T1" fmla="*/ 59 h 73"/>
                <a:gd name="T2" fmla="*/ 51 w 57"/>
                <a:gd name="T3" fmla="*/ 50 h 73"/>
                <a:gd name="T4" fmla="*/ 46 w 57"/>
                <a:gd name="T5" fmla="*/ 41 h 73"/>
                <a:gd name="T6" fmla="*/ 44 w 57"/>
                <a:gd name="T7" fmla="*/ 34 h 73"/>
                <a:gd name="T8" fmla="*/ 43 w 57"/>
                <a:gd name="T9" fmla="*/ 22 h 73"/>
                <a:gd name="T10" fmla="*/ 41 w 57"/>
                <a:gd name="T11" fmla="*/ 12 h 73"/>
                <a:gd name="T12" fmla="*/ 39 w 57"/>
                <a:gd name="T13" fmla="*/ 0 h 73"/>
                <a:gd name="T14" fmla="*/ 33 w 57"/>
                <a:gd name="T15" fmla="*/ 0 h 73"/>
                <a:gd name="T16" fmla="*/ 28 w 57"/>
                <a:gd name="T17" fmla="*/ 1 h 73"/>
                <a:gd name="T18" fmla="*/ 10 w 57"/>
                <a:gd name="T19" fmla="*/ 11 h 73"/>
                <a:gd name="T20" fmla="*/ 3 w 57"/>
                <a:gd name="T21" fmla="*/ 16 h 73"/>
                <a:gd name="T22" fmla="*/ 3 w 57"/>
                <a:gd name="T23" fmla="*/ 27 h 73"/>
                <a:gd name="T24" fmla="*/ 19 w 57"/>
                <a:gd name="T25" fmla="*/ 63 h 73"/>
                <a:gd name="T26" fmla="*/ 23 w 57"/>
                <a:gd name="T27" fmla="*/ 70 h 73"/>
                <a:gd name="T28" fmla="*/ 38 w 57"/>
                <a:gd name="T29" fmla="*/ 69 h 73"/>
                <a:gd name="T30" fmla="*/ 47 w 57"/>
                <a:gd name="T31" fmla="*/ 64 h 73"/>
                <a:gd name="T32" fmla="*/ 50 w 57"/>
                <a:gd name="T33" fmla="*/ 62 h 73"/>
                <a:gd name="T34" fmla="*/ 57 w 57"/>
                <a:gd name="T35" fmla="*/ 5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3">
                  <a:moveTo>
                    <a:pt x="57" y="59"/>
                  </a:moveTo>
                  <a:cubicBezTo>
                    <a:pt x="55" y="55"/>
                    <a:pt x="51" y="50"/>
                    <a:pt x="51" y="50"/>
                  </a:cubicBezTo>
                  <a:cubicBezTo>
                    <a:pt x="51" y="50"/>
                    <a:pt x="48" y="44"/>
                    <a:pt x="46" y="41"/>
                  </a:cubicBezTo>
                  <a:cubicBezTo>
                    <a:pt x="45" y="39"/>
                    <a:pt x="44" y="34"/>
                    <a:pt x="44" y="34"/>
                  </a:cubicBezTo>
                  <a:cubicBezTo>
                    <a:pt x="44" y="34"/>
                    <a:pt x="43" y="26"/>
                    <a:pt x="43" y="22"/>
                  </a:cubicBezTo>
                  <a:cubicBezTo>
                    <a:pt x="42" y="19"/>
                    <a:pt x="41" y="14"/>
                    <a:pt x="41" y="12"/>
                  </a:cubicBezTo>
                  <a:cubicBezTo>
                    <a:pt x="40" y="10"/>
                    <a:pt x="40" y="4"/>
                    <a:pt x="39" y="0"/>
                  </a:cubicBezTo>
                  <a:cubicBezTo>
                    <a:pt x="36" y="0"/>
                    <a:pt x="33" y="0"/>
                    <a:pt x="33" y="0"/>
                  </a:cubicBezTo>
                  <a:cubicBezTo>
                    <a:pt x="33" y="0"/>
                    <a:pt x="31" y="0"/>
                    <a:pt x="28" y="1"/>
                  </a:cubicBezTo>
                  <a:cubicBezTo>
                    <a:pt x="17" y="7"/>
                    <a:pt x="11" y="10"/>
                    <a:pt x="10" y="11"/>
                  </a:cubicBezTo>
                  <a:cubicBezTo>
                    <a:pt x="5" y="13"/>
                    <a:pt x="3" y="16"/>
                    <a:pt x="3" y="16"/>
                  </a:cubicBezTo>
                  <a:cubicBezTo>
                    <a:pt x="3" y="16"/>
                    <a:pt x="0" y="19"/>
                    <a:pt x="3" y="27"/>
                  </a:cubicBezTo>
                  <a:cubicBezTo>
                    <a:pt x="5" y="33"/>
                    <a:pt x="13" y="52"/>
                    <a:pt x="19" y="63"/>
                  </a:cubicBezTo>
                  <a:cubicBezTo>
                    <a:pt x="20" y="67"/>
                    <a:pt x="22" y="69"/>
                    <a:pt x="23" y="70"/>
                  </a:cubicBezTo>
                  <a:cubicBezTo>
                    <a:pt x="25" y="72"/>
                    <a:pt x="28" y="73"/>
                    <a:pt x="38" y="69"/>
                  </a:cubicBezTo>
                  <a:cubicBezTo>
                    <a:pt x="41" y="67"/>
                    <a:pt x="44" y="66"/>
                    <a:pt x="47" y="64"/>
                  </a:cubicBezTo>
                  <a:cubicBezTo>
                    <a:pt x="48" y="63"/>
                    <a:pt x="49" y="63"/>
                    <a:pt x="50" y="62"/>
                  </a:cubicBezTo>
                  <a:cubicBezTo>
                    <a:pt x="51" y="62"/>
                    <a:pt x="54" y="60"/>
                    <a:pt x="57" y="59"/>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pPr>
              <a:endParaRPr lang="zh-CN" altLang="en-US" sz="1800">
                <a:solidFill>
                  <a:schemeClr val="tx1"/>
                </a:solidFill>
                <a:latin typeface="+mn-lt"/>
                <a:ea typeface="+mn-ea"/>
              </a:endParaRPr>
            </a:p>
          </p:txBody>
        </p:sp>
        <p:sp>
          <p:nvSpPr>
            <p:cNvPr id="40" name="Freeform 8"/>
            <p:cNvSpPr/>
            <p:nvPr>
              <p:custDataLst>
                <p:tags r:id="rId7"/>
              </p:custDataLst>
            </p:nvPr>
          </p:nvSpPr>
          <p:spPr bwMode="auto">
            <a:xfrm>
              <a:off x="2954" y="1361"/>
              <a:ext cx="5" cy="0"/>
            </a:xfrm>
            <a:custGeom>
              <a:avLst/>
              <a:gdLst>
                <a:gd name="T0" fmla="*/ 2 w 2"/>
                <a:gd name="T1" fmla="*/ 0 h 1"/>
                <a:gd name="T2" fmla="*/ 0 w 2"/>
                <a:gd name="T3" fmla="*/ 1 h 1"/>
                <a:gd name="T4" fmla="*/ 2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0" y="0"/>
                    <a:pt x="0" y="1"/>
                  </a:cubicBezTo>
                  <a:cubicBezTo>
                    <a:pt x="0" y="0"/>
                    <a:pt x="1" y="0"/>
                    <a:pt x="2" y="0"/>
                  </a:cubicBezTo>
                  <a:cubicBezTo>
                    <a:pt x="2" y="0"/>
                    <a:pt x="2" y="0"/>
                    <a:pt x="2" y="0"/>
                  </a:cubicBezTo>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pPr>
              <a:endParaRPr lang="zh-CN" altLang="en-US" sz="1800">
                <a:solidFill>
                  <a:schemeClr val="tx1"/>
                </a:solidFill>
                <a:latin typeface="+mn-lt"/>
                <a:ea typeface="+mn-ea"/>
              </a:endParaRPr>
            </a:p>
          </p:txBody>
        </p:sp>
        <p:sp>
          <p:nvSpPr>
            <p:cNvPr id="41" name="Freeform 9"/>
            <p:cNvSpPr/>
            <p:nvPr>
              <p:custDataLst>
                <p:tags r:id="rId8"/>
              </p:custDataLst>
            </p:nvPr>
          </p:nvSpPr>
          <p:spPr bwMode="auto">
            <a:xfrm>
              <a:off x="2943" y="1496"/>
              <a:ext cx="2"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0" y="0"/>
                    <a:pt x="0" y="0"/>
                  </a:cubicBezTo>
                  <a:cubicBezTo>
                    <a:pt x="1" y="0"/>
                    <a:pt x="1" y="0"/>
                    <a:pt x="1" y="0"/>
                  </a:cubicBezTo>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pPr>
              <a:endParaRPr lang="zh-CN" altLang="en-US" sz="1800">
                <a:solidFill>
                  <a:schemeClr val="tx1"/>
                </a:solidFill>
                <a:latin typeface="+mn-lt"/>
                <a:ea typeface="+mn-ea"/>
              </a:endParaRPr>
            </a:p>
          </p:txBody>
        </p:sp>
        <p:sp>
          <p:nvSpPr>
            <p:cNvPr id="42" name="Freeform 10"/>
            <p:cNvSpPr>
              <a:spLocks noEditPoints="1"/>
            </p:cNvSpPr>
            <p:nvPr>
              <p:custDataLst>
                <p:tags r:id="rId9"/>
              </p:custDataLst>
            </p:nvPr>
          </p:nvSpPr>
          <p:spPr bwMode="auto">
            <a:xfrm>
              <a:off x="2511" y="1361"/>
              <a:ext cx="539" cy="322"/>
            </a:xfrm>
            <a:custGeom>
              <a:avLst/>
              <a:gdLst>
                <a:gd name="T0" fmla="*/ 7 w 309"/>
                <a:gd name="T1" fmla="*/ 184 h 184"/>
                <a:gd name="T2" fmla="*/ 9 w 309"/>
                <a:gd name="T3" fmla="*/ 184 h 184"/>
                <a:gd name="T4" fmla="*/ 9 w 309"/>
                <a:gd name="T5" fmla="*/ 178 h 184"/>
                <a:gd name="T6" fmla="*/ 8 w 309"/>
                <a:gd name="T7" fmla="*/ 180 h 184"/>
                <a:gd name="T8" fmla="*/ 9 w 309"/>
                <a:gd name="T9" fmla="*/ 178 h 184"/>
                <a:gd name="T10" fmla="*/ 34 w 309"/>
                <a:gd name="T11" fmla="*/ 174 h 184"/>
                <a:gd name="T12" fmla="*/ 34 w 309"/>
                <a:gd name="T13" fmla="*/ 179 h 184"/>
                <a:gd name="T14" fmla="*/ 36 w 309"/>
                <a:gd name="T15" fmla="*/ 176 h 184"/>
                <a:gd name="T16" fmla="*/ 38 w 309"/>
                <a:gd name="T17" fmla="*/ 176 h 184"/>
                <a:gd name="T18" fmla="*/ 84 w 309"/>
                <a:gd name="T19" fmla="*/ 144 h 184"/>
                <a:gd name="T20" fmla="*/ 85 w 309"/>
                <a:gd name="T21" fmla="*/ 145 h 184"/>
                <a:gd name="T22" fmla="*/ 84 w 309"/>
                <a:gd name="T23" fmla="*/ 144 h 184"/>
                <a:gd name="T24" fmla="*/ 0 w 309"/>
                <a:gd name="T25" fmla="*/ 135 h 184"/>
                <a:gd name="T26" fmla="*/ 1 w 309"/>
                <a:gd name="T27" fmla="*/ 135 h 184"/>
                <a:gd name="T28" fmla="*/ 138 w 309"/>
                <a:gd name="T29" fmla="*/ 123 h 184"/>
                <a:gd name="T30" fmla="*/ 139 w 309"/>
                <a:gd name="T31" fmla="*/ 123 h 184"/>
                <a:gd name="T32" fmla="*/ 154 w 309"/>
                <a:gd name="T33" fmla="*/ 115 h 184"/>
                <a:gd name="T34" fmla="*/ 154 w 309"/>
                <a:gd name="T35" fmla="*/ 116 h 184"/>
                <a:gd name="T36" fmla="*/ 154 w 309"/>
                <a:gd name="T37" fmla="*/ 115 h 184"/>
                <a:gd name="T38" fmla="*/ 50 w 309"/>
                <a:gd name="T39" fmla="*/ 113 h 184"/>
                <a:gd name="T40" fmla="*/ 53 w 309"/>
                <a:gd name="T41" fmla="*/ 115 h 184"/>
                <a:gd name="T42" fmla="*/ 146 w 309"/>
                <a:gd name="T43" fmla="*/ 113 h 184"/>
                <a:gd name="T44" fmla="*/ 147 w 309"/>
                <a:gd name="T45" fmla="*/ 114 h 184"/>
                <a:gd name="T46" fmla="*/ 146 w 309"/>
                <a:gd name="T47" fmla="*/ 113 h 184"/>
                <a:gd name="T48" fmla="*/ 149 w 309"/>
                <a:gd name="T49" fmla="*/ 111 h 184"/>
                <a:gd name="T50" fmla="*/ 151 w 309"/>
                <a:gd name="T51" fmla="*/ 111 h 184"/>
                <a:gd name="T52" fmla="*/ 165 w 309"/>
                <a:gd name="T53" fmla="*/ 109 h 184"/>
                <a:gd name="T54" fmla="*/ 162 w 309"/>
                <a:gd name="T55" fmla="*/ 113 h 184"/>
                <a:gd name="T56" fmla="*/ 166 w 309"/>
                <a:gd name="T57" fmla="*/ 111 h 184"/>
                <a:gd name="T58" fmla="*/ 184 w 309"/>
                <a:gd name="T59" fmla="*/ 107 h 184"/>
                <a:gd name="T60" fmla="*/ 184 w 309"/>
                <a:gd name="T61" fmla="*/ 109 h 184"/>
                <a:gd name="T62" fmla="*/ 184 w 309"/>
                <a:gd name="T63" fmla="*/ 107 h 184"/>
                <a:gd name="T64" fmla="*/ 50 w 309"/>
                <a:gd name="T65" fmla="*/ 109 h 184"/>
                <a:gd name="T66" fmla="*/ 53 w 309"/>
                <a:gd name="T67" fmla="*/ 111 h 184"/>
                <a:gd name="T68" fmla="*/ 53 w 309"/>
                <a:gd name="T69" fmla="*/ 107 h 184"/>
                <a:gd name="T70" fmla="*/ 248 w 309"/>
                <a:gd name="T71" fmla="*/ 77 h 184"/>
                <a:gd name="T72" fmla="*/ 249 w 309"/>
                <a:gd name="T73" fmla="*/ 77 h 184"/>
                <a:gd name="T74" fmla="*/ 249 w 309"/>
                <a:gd name="T75" fmla="*/ 75 h 184"/>
                <a:gd name="T76" fmla="*/ 252 w 309"/>
                <a:gd name="T77" fmla="*/ 67 h 184"/>
                <a:gd name="T78" fmla="*/ 252 w 309"/>
                <a:gd name="T79" fmla="*/ 70 h 184"/>
                <a:gd name="T80" fmla="*/ 268 w 309"/>
                <a:gd name="T81" fmla="*/ 64 h 184"/>
                <a:gd name="T82" fmla="*/ 266 w 309"/>
                <a:gd name="T83" fmla="*/ 66 h 184"/>
                <a:gd name="T84" fmla="*/ 268 w 309"/>
                <a:gd name="T85" fmla="*/ 66 h 184"/>
                <a:gd name="T86" fmla="*/ 276 w 309"/>
                <a:gd name="T87" fmla="*/ 54 h 184"/>
                <a:gd name="T88" fmla="*/ 276 w 309"/>
                <a:gd name="T89" fmla="*/ 55 h 184"/>
                <a:gd name="T90" fmla="*/ 276 w 309"/>
                <a:gd name="T91" fmla="*/ 54 h 184"/>
                <a:gd name="T92" fmla="*/ 307 w 309"/>
                <a:gd name="T93" fmla="*/ 17 h 184"/>
                <a:gd name="T94" fmla="*/ 309 w 309"/>
                <a:gd name="T95" fmla="*/ 17 h 184"/>
                <a:gd name="T96" fmla="*/ 254 w 309"/>
                <a:gd name="T97" fmla="*/ 11 h 184"/>
                <a:gd name="T98" fmla="*/ 254 w 309"/>
                <a:gd name="T99" fmla="*/ 12 h 184"/>
                <a:gd name="T100" fmla="*/ 254 w 309"/>
                <a:gd name="T101" fmla="*/ 11 h 184"/>
                <a:gd name="T102" fmla="*/ 304 w 309"/>
                <a:gd name="T103" fmla="*/ 12 h 184"/>
                <a:gd name="T104" fmla="*/ 308 w 309"/>
                <a:gd name="T105" fmla="*/ 14 h 184"/>
                <a:gd name="T106" fmla="*/ 307 w 309"/>
                <a:gd name="T107" fmla="*/ 11 h 184"/>
                <a:gd name="T108" fmla="*/ 305 w 309"/>
                <a:gd name="T109" fmla="*/ 10 h 184"/>
                <a:gd name="T110" fmla="*/ 245 w 309"/>
                <a:gd name="T111" fmla="*/ 12 h 184"/>
                <a:gd name="T112" fmla="*/ 245 w 309"/>
                <a:gd name="T113" fmla="*/ 10 h 184"/>
                <a:gd name="T114" fmla="*/ 257 w 309"/>
                <a:gd name="T115" fmla="*/ 0 h 184"/>
                <a:gd name="T116" fmla="*/ 254 w 309"/>
                <a:gd name="T117" fmla="*/ 1 h 184"/>
                <a:gd name="T118" fmla="*/ 255 w 309"/>
                <a:gd name="T119"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9" h="184">
                  <a:moveTo>
                    <a:pt x="8" y="183"/>
                  </a:moveTo>
                  <a:cubicBezTo>
                    <a:pt x="7" y="183"/>
                    <a:pt x="7" y="183"/>
                    <a:pt x="7" y="184"/>
                  </a:cubicBezTo>
                  <a:cubicBezTo>
                    <a:pt x="7" y="184"/>
                    <a:pt x="8" y="184"/>
                    <a:pt x="8" y="184"/>
                  </a:cubicBezTo>
                  <a:cubicBezTo>
                    <a:pt x="8" y="184"/>
                    <a:pt x="9" y="184"/>
                    <a:pt x="9" y="184"/>
                  </a:cubicBezTo>
                  <a:cubicBezTo>
                    <a:pt x="9" y="183"/>
                    <a:pt x="8" y="183"/>
                    <a:pt x="8" y="183"/>
                  </a:cubicBezTo>
                  <a:moveTo>
                    <a:pt x="9" y="178"/>
                  </a:moveTo>
                  <a:cubicBezTo>
                    <a:pt x="8" y="178"/>
                    <a:pt x="7" y="180"/>
                    <a:pt x="8" y="180"/>
                  </a:cubicBezTo>
                  <a:cubicBezTo>
                    <a:pt x="8" y="180"/>
                    <a:pt x="8" y="180"/>
                    <a:pt x="8" y="180"/>
                  </a:cubicBezTo>
                  <a:cubicBezTo>
                    <a:pt x="9" y="180"/>
                    <a:pt x="10" y="178"/>
                    <a:pt x="9" y="178"/>
                  </a:cubicBezTo>
                  <a:cubicBezTo>
                    <a:pt x="9" y="178"/>
                    <a:pt x="9" y="178"/>
                    <a:pt x="9" y="178"/>
                  </a:cubicBezTo>
                  <a:moveTo>
                    <a:pt x="35" y="171"/>
                  </a:moveTo>
                  <a:cubicBezTo>
                    <a:pt x="35" y="171"/>
                    <a:pt x="34" y="172"/>
                    <a:pt x="34" y="174"/>
                  </a:cubicBezTo>
                  <a:cubicBezTo>
                    <a:pt x="34" y="174"/>
                    <a:pt x="34" y="174"/>
                    <a:pt x="34" y="174"/>
                  </a:cubicBezTo>
                  <a:cubicBezTo>
                    <a:pt x="33" y="175"/>
                    <a:pt x="32" y="179"/>
                    <a:pt x="34" y="179"/>
                  </a:cubicBezTo>
                  <a:cubicBezTo>
                    <a:pt x="34" y="179"/>
                    <a:pt x="34" y="179"/>
                    <a:pt x="35" y="179"/>
                  </a:cubicBezTo>
                  <a:cubicBezTo>
                    <a:pt x="35" y="178"/>
                    <a:pt x="36" y="177"/>
                    <a:pt x="36" y="176"/>
                  </a:cubicBezTo>
                  <a:cubicBezTo>
                    <a:pt x="37" y="176"/>
                    <a:pt x="37" y="176"/>
                    <a:pt x="38" y="176"/>
                  </a:cubicBezTo>
                  <a:cubicBezTo>
                    <a:pt x="38" y="176"/>
                    <a:pt x="38" y="176"/>
                    <a:pt x="38" y="176"/>
                  </a:cubicBezTo>
                  <a:cubicBezTo>
                    <a:pt x="39" y="176"/>
                    <a:pt x="37" y="171"/>
                    <a:pt x="35" y="171"/>
                  </a:cubicBezTo>
                  <a:moveTo>
                    <a:pt x="84" y="144"/>
                  </a:moveTo>
                  <a:cubicBezTo>
                    <a:pt x="84" y="144"/>
                    <a:pt x="84" y="144"/>
                    <a:pt x="84" y="145"/>
                  </a:cubicBezTo>
                  <a:cubicBezTo>
                    <a:pt x="84" y="145"/>
                    <a:pt x="84" y="145"/>
                    <a:pt x="85" y="145"/>
                  </a:cubicBezTo>
                  <a:cubicBezTo>
                    <a:pt x="85" y="145"/>
                    <a:pt x="85" y="145"/>
                    <a:pt x="86" y="145"/>
                  </a:cubicBezTo>
                  <a:cubicBezTo>
                    <a:pt x="86" y="145"/>
                    <a:pt x="85" y="144"/>
                    <a:pt x="84" y="144"/>
                  </a:cubicBezTo>
                  <a:moveTo>
                    <a:pt x="1" y="134"/>
                  </a:moveTo>
                  <a:cubicBezTo>
                    <a:pt x="0" y="135"/>
                    <a:pt x="0" y="135"/>
                    <a:pt x="0" y="135"/>
                  </a:cubicBezTo>
                  <a:cubicBezTo>
                    <a:pt x="0" y="135"/>
                    <a:pt x="0" y="135"/>
                    <a:pt x="1" y="135"/>
                  </a:cubicBezTo>
                  <a:cubicBezTo>
                    <a:pt x="1" y="135"/>
                    <a:pt x="1" y="135"/>
                    <a:pt x="1" y="135"/>
                  </a:cubicBezTo>
                  <a:cubicBezTo>
                    <a:pt x="1" y="134"/>
                    <a:pt x="1" y="134"/>
                    <a:pt x="1" y="134"/>
                  </a:cubicBezTo>
                  <a:moveTo>
                    <a:pt x="138" y="123"/>
                  </a:moveTo>
                  <a:cubicBezTo>
                    <a:pt x="137" y="123"/>
                    <a:pt x="136" y="124"/>
                    <a:pt x="137" y="125"/>
                  </a:cubicBezTo>
                  <a:cubicBezTo>
                    <a:pt x="138" y="124"/>
                    <a:pt x="139" y="125"/>
                    <a:pt x="139" y="123"/>
                  </a:cubicBezTo>
                  <a:cubicBezTo>
                    <a:pt x="139" y="123"/>
                    <a:pt x="138" y="123"/>
                    <a:pt x="138" y="123"/>
                  </a:cubicBezTo>
                  <a:moveTo>
                    <a:pt x="154" y="115"/>
                  </a:moveTo>
                  <a:cubicBezTo>
                    <a:pt x="154" y="115"/>
                    <a:pt x="153" y="115"/>
                    <a:pt x="153" y="115"/>
                  </a:cubicBezTo>
                  <a:cubicBezTo>
                    <a:pt x="153" y="116"/>
                    <a:pt x="154" y="116"/>
                    <a:pt x="154" y="116"/>
                  </a:cubicBezTo>
                  <a:cubicBezTo>
                    <a:pt x="155" y="116"/>
                    <a:pt x="155" y="116"/>
                    <a:pt x="155" y="116"/>
                  </a:cubicBezTo>
                  <a:cubicBezTo>
                    <a:pt x="155" y="115"/>
                    <a:pt x="155" y="115"/>
                    <a:pt x="154" y="115"/>
                  </a:cubicBezTo>
                  <a:moveTo>
                    <a:pt x="50" y="113"/>
                  </a:moveTo>
                  <a:cubicBezTo>
                    <a:pt x="50" y="113"/>
                    <a:pt x="50" y="113"/>
                    <a:pt x="50" y="113"/>
                  </a:cubicBezTo>
                  <a:cubicBezTo>
                    <a:pt x="50" y="114"/>
                    <a:pt x="52" y="115"/>
                    <a:pt x="52" y="115"/>
                  </a:cubicBezTo>
                  <a:cubicBezTo>
                    <a:pt x="53" y="115"/>
                    <a:pt x="53" y="115"/>
                    <a:pt x="53" y="115"/>
                  </a:cubicBezTo>
                  <a:cubicBezTo>
                    <a:pt x="53" y="114"/>
                    <a:pt x="51" y="113"/>
                    <a:pt x="50" y="113"/>
                  </a:cubicBezTo>
                  <a:moveTo>
                    <a:pt x="146" y="113"/>
                  </a:moveTo>
                  <a:cubicBezTo>
                    <a:pt x="146" y="113"/>
                    <a:pt x="146" y="113"/>
                    <a:pt x="146" y="113"/>
                  </a:cubicBezTo>
                  <a:cubicBezTo>
                    <a:pt x="145" y="114"/>
                    <a:pt x="146" y="114"/>
                    <a:pt x="147" y="114"/>
                  </a:cubicBezTo>
                  <a:cubicBezTo>
                    <a:pt x="147" y="114"/>
                    <a:pt x="147" y="114"/>
                    <a:pt x="147" y="113"/>
                  </a:cubicBezTo>
                  <a:cubicBezTo>
                    <a:pt x="148" y="113"/>
                    <a:pt x="147" y="113"/>
                    <a:pt x="146" y="113"/>
                  </a:cubicBezTo>
                  <a:moveTo>
                    <a:pt x="150" y="110"/>
                  </a:moveTo>
                  <a:cubicBezTo>
                    <a:pt x="149" y="110"/>
                    <a:pt x="149" y="110"/>
                    <a:pt x="149" y="111"/>
                  </a:cubicBezTo>
                  <a:cubicBezTo>
                    <a:pt x="149" y="111"/>
                    <a:pt x="150" y="111"/>
                    <a:pt x="150" y="111"/>
                  </a:cubicBezTo>
                  <a:cubicBezTo>
                    <a:pt x="151" y="111"/>
                    <a:pt x="151" y="111"/>
                    <a:pt x="151" y="111"/>
                  </a:cubicBezTo>
                  <a:cubicBezTo>
                    <a:pt x="151" y="111"/>
                    <a:pt x="150" y="110"/>
                    <a:pt x="150" y="110"/>
                  </a:cubicBezTo>
                  <a:moveTo>
                    <a:pt x="165" y="109"/>
                  </a:moveTo>
                  <a:cubicBezTo>
                    <a:pt x="165" y="109"/>
                    <a:pt x="163" y="110"/>
                    <a:pt x="162" y="111"/>
                  </a:cubicBezTo>
                  <a:cubicBezTo>
                    <a:pt x="161" y="112"/>
                    <a:pt x="161" y="113"/>
                    <a:pt x="162" y="113"/>
                  </a:cubicBezTo>
                  <a:cubicBezTo>
                    <a:pt x="162" y="113"/>
                    <a:pt x="163" y="113"/>
                    <a:pt x="164" y="113"/>
                  </a:cubicBezTo>
                  <a:cubicBezTo>
                    <a:pt x="166" y="111"/>
                    <a:pt x="166" y="111"/>
                    <a:pt x="166" y="111"/>
                  </a:cubicBezTo>
                  <a:cubicBezTo>
                    <a:pt x="166" y="110"/>
                    <a:pt x="166" y="109"/>
                    <a:pt x="165" y="109"/>
                  </a:cubicBezTo>
                  <a:moveTo>
                    <a:pt x="184" y="107"/>
                  </a:moveTo>
                  <a:cubicBezTo>
                    <a:pt x="184" y="107"/>
                    <a:pt x="183" y="109"/>
                    <a:pt x="184" y="109"/>
                  </a:cubicBezTo>
                  <a:cubicBezTo>
                    <a:pt x="184" y="109"/>
                    <a:pt x="184" y="109"/>
                    <a:pt x="184" y="109"/>
                  </a:cubicBezTo>
                  <a:cubicBezTo>
                    <a:pt x="184" y="109"/>
                    <a:pt x="185" y="107"/>
                    <a:pt x="184" y="107"/>
                  </a:cubicBezTo>
                  <a:cubicBezTo>
                    <a:pt x="184" y="107"/>
                    <a:pt x="184" y="107"/>
                    <a:pt x="184" y="107"/>
                  </a:cubicBezTo>
                  <a:moveTo>
                    <a:pt x="53" y="107"/>
                  </a:moveTo>
                  <a:cubicBezTo>
                    <a:pt x="51" y="107"/>
                    <a:pt x="50" y="108"/>
                    <a:pt x="50" y="109"/>
                  </a:cubicBezTo>
                  <a:cubicBezTo>
                    <a:pt x="50" y="110"/>
                    <a:pt x="50" y="111"/>
                    <a:pt x="51" y="111"/>
                  </a:cubicBezTo>
                  <a:cubicBezTo>
                    <a:pt x="52" y="111"/>
                    <a:pt x="52" y="111"/>
                    <a:pt x="53" y="111"/>
                  </a:cubicBezTo>
                  <a:cubicBezTo>
                    <a:pt x="54" y="111"/>
                    <a:pt x="54" y="108"/>
                    <a:pt x="54" y="107"/>
                  </a:cubicBezTo>
                  <a:cubicBezTo>
                    <a:pt x="53" y="107"/>
                    <a:pt x="53" y="107"/>
                    <a:pt x="53" y="107"/>
                  </a:cubicBezTo>
                  <a:moveTo>
                    <a:pt x="249" y="75"/>
                  </a:moveTo>
                  <a:cubicBezTo>
                    <a:pt x="249" y="75"/>
                    <a:pt x="249" y="76"/>
                    <a:pt x="248" y="77"/>
                  </a:cubicBezTo>
                  <a:cubicBezTo>
                    <a:pt x="248" y="77"/>
                    <a:pt x="248" y="77"/>
                    <a:pt x="248" y="77"/>
                  </a:cubicBezTo>
                  <a:cubicBezTo>
                    <a:pt x="249" y="77"/>
                    <a:pt x="249" y="77"/>
                    <a:pt x="249" y="77"/>
                  </a:cubicBezTo>
                  <a:cubicBezTo>
                    <a:pt x="250" y="77"/>
                    <a:pt x="250" y="76"/>
                    <a:pt x="251" y="76"/>
                  </a:cubicBezTo>
                  <a:cubicBezTo>
                    <a:pt x="250" y="76"/>
                    <a:pt x="250" y="75"/>
                    <a:pt x="249" y="75"/>
                  </a:cubicBezTo>
                  <a:moveTo>
                    <a:pt x="253" y="66"/>
                  </a:moveTo>
                  <a:cubicBezTo>
                    <a:pt x="252" y="67"/>
                    <a:pt x="252" y="67"/>
                    <a:pt x="252" y="67"/>
                  </a:cubicBezTo>
                  <a:cubicBezTo>
                    <a:pt x="250" y="67"/>
                    <a:pt x="250" y="67"/>
                    <a:pt x="250" y="67"/>
                  </a:cubicBezTo>
                  <a:cubicBezTo>
                    <a:pt x="250" y="70"/>
                    <a:pt x="251" y="70"/>
                    <a:pt x="252" y="70"/>
                  </a:cubicBezTo>
                  <a:cubicBezTo>
                    <a:pt x="254" y="70"/>
                    <a:pt x="258" y="66"/>
                    <a:pt x="253" y="66"/>
                  </a:cubicBezTo>
                  <a:moveTo>
                    <a:pt x="268" y="64"/>
                  </a:moveTo>
                  <a:cubicBezTo>
                    <a:pt x="268" y="64"/>
                    <a:pt x="268" y="65"/>
                    <a:pt x="268" y="65"/>
                  </a:cubicBezTo>
                  <a:cubicBezTo>
                    <a:pt x="266" y="66"/>
                    <a:pt x="266" y="66"/>
                    <a:pt x="266" y="66"/>
                  </a:cubicBezTo>
                  <a:cubicBezTo>
                    <a:pt x="266" y="67"/>
                    <a:pt x="266" y="67"/>
                    <a:pt x="267" y="67"/>
                  </a:cubicBezTo>
                  <a:cubicBezTo>
                    <a:pt x="267" y="67"/>
                    <a:pt x="268" y="67"/>
                    <a:pt x="268" y="66"/>
                  </a:cubicBezTo>
                  <a:cubicBezTo>
                    <a:pt x="269" y="66"/>
                    <a:pt x="269" y="64"/>
                    <a:pt x="268" y="64"/>
                  </a:cubicBezTo>
                  <a:moveTo>
                    <a:pt x="276" y="54"/>
                  </a:moveTo>
                  <a:cubicBezTo>
                    <a:pt x="276" y="54"/>
                    <a:pt x="275" y="55"/>
                    <a:pt x="276" y="55"/>
                  </a:cubicBezTo>
                  <a:cubicBezTo>
                    <a:pt x="276" y="55"/>
                    <a:pt x="276" y="55"/>
                    <a:pt x="276" y="55"/>
                  </a:cubicBezTo>
                  <a:cubicBezTo>
                    <a:pt x="276" y="55"/>
                    <a:pt x="277" y="54"/>
                    <a:pt x="276" y="54"/>
                  </a:cubicBezTo>
                  <a:cubicBezTo>
                    <a:pt x="276" y="54"/>
                    <a:pt x="276" y="54"/>
                    <a:pt x="276" y="54"/>
                  </a:cubicBezTo>
                  <a:moveTo>
                    <a:pt x="308" y="17"/>
                  </a:moveTo>
                  <a:cubicBezTo>
                    <a:pt x="308" y="17"/>
                    <a:pt x="307" y="17"/>
                    <a:pt x="307" y="17"/>
                  </a:cubicBezTo>
                  <a:cubicBezTo>
                    <a:pt x="307" y="18"/>
                    <a:pt x="308" y="18"/>
                    <a:pt x="308" y="18"/>
                  </a:cubicBezTo>
                  <a:cubicBezTo>
                    <a:pt x="309" y="18"/>
                    <a:pt x="309" y="18"/>
                    <a:pt x="309" y="17"/>
                  </a:cubicBezTo>
                  <a:cubicBezTo>
                    <a:pt x="309" y="17"/>
                    <a:pt x="308" y="17"/>
                    <a:pt x="308" y="17"/>
                  </a:cubicBezTo>
                  <a:moveTo>
                    <a:pt x="254" y="11"/>
                  </a:moveTo>
                  <a:cubicBezTo>
                    <a:pt x="253" y="11"/>
                    <a:pt x="253" y="11"/>
                    <a:pt x="253" y="11"/>
                  </a:cubicBezTo>
                  <a:cubicBezTo>
                    <a:pt x="253" y="11"/>
                    <a:pt x="254" y="12"/>
                    <a:pt x="254" y="12"/>
                  </a:cubicBezTo>
                  <a:cubicBezTo>
                    <a:pt x="254" y="12"/>
                    <a:pt x="255" y="12"/>
                    <a:pt x="255" y="11"/>
                  </a:cubicBezTo>
                  <a:cubicBezTo>
                    <a:pt x="255" y="11"/>
                    <a:pt x="254" y="11"/>
                    <a:pt x="254" y="11"/>
                  </a:cubicBezTo>
                  <a:moveTo>
                    <a:pt x="305" y="10"/>
                  </a:moveTo>
                  <a:cubicBezTo>
                    <a:pt x="304" y="10"/>
                    <a:pt x="304" y="11"/>
                    <a:pt x="304" y="12"/>
                  </a:cubicBezTo>
                  <a:cubicBezTo>
                    <a:pt x="305" y="13"/>
                    <a:pt x="306" y="14"/>
                    <a:pt x="307" y="14"/>
                  </a:cubicBezTo>
                  <a:cubicBezTo>
                    <a:pt x="307" y="14"/>
                    <a:pt x="308" y="14"/>
                    <a:pt x="308" y="14"/>
                  </a:cubicBezTo>
                  <a:cubicBezTo>
                    <a:pt x="308" y="14"/>
                    <a:pt x="308" y="14"/>
                    <a:pt x="308" y="14"/>
                  </a:cubicBezTo>
                  <a:cubicBezTo>
                    <a:pt x="308" y="13"/>
                    <a:pt x="308" y="12"/>
                    <a:pt x="307" y="11"/>
                  </a:cubicBezTo>
                  <a:cubicBezTo>
                    <a:pt x="307" y="11"/>
                    <a:pt x="306" y="10"/>
                    <a:pt x="306" y="10"/>
                  </a:cubicBezTo>
                  <a:cubicBezTo>
                    <a:pt x="306" y="10"/>
                    <a:pt x="306" y="10"/>
                    <a:pt x="305" y="10"/>
                  </a:cubicBezTo>
                  <a:moveTo>
                    <a:pt x="245" y="10"/>
                  </a:moveTo>
                  <a:cubicBezTo>
                    <a:pt x="244" y="10"/>
                    <a:pt x="243" y="12"/>
                    <a:pt x="245" y="12"/>
                  </a:cubicBezTo>
                  <a:cubicBezTo>
                    <a:pt x="245" y="12"/>
                    <a:pt x="245" y="12"/>
                    <a:pt x="245" y="12"/>
                  </a:cubicBezTo>
                  <a:cubicBezTo>
                    <a:pt x="246" y="12"/>
                    <a:pt x="247" y="10"/>
                    <a:pt x="245" y="10"/>
                  </a:cubicBezTo>
                  <a:cubicBezTo>
                    <a:pt x="245" y="10"/>
                    <a:pt x="245" y="10"/>
                    <a:pt x="245" y="10"/>
                  </a:cubicBezTo>
                  <a:moveTo>
                    <a:pt x="257" y="0"/>
                  </a:moveTo>
                  <a:cubicBezTo>
                    <a:pt x="256" y="0"/>
                    <a:pt x="255" y="0"/>
                    <a:pt x="255" y="1"/>
                  </a:cubicBezTo>
                  <a:cubicBezTo>
                    <a:pt x="254" y="1"/>
                    <a:pt x="254" y="1"/>
                    <a:pt x="254" y="1"/>
                  </a:cubicBezTo>
                  <a:cubicBezTo>
                    <a:pt x="254" y="1"/>
                    <a:pt x="254" y="1"/>
                    <a:pt x="254" y="1"/>
                  </a:cubicBezTo>
                  <a:cubicBezTo>
                    <a:pt x="254" y="2"/>
                    <a:pt x="254" y="3"/>
                    <a:pt x="255" y="3"/>
                  </a:cubicBezTo>
                  <a:cubicBezTo>
                    <a:pt x="256" y="3"/>
                    <a:pt x="258" y="1"/>
                    <a:pt x="257" y="0"/>
                  </a:cubicBezTo>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pPr>
              <a:endParaRPr lang="zh-CN" altLang="en-US" sz="1800">
                <a:solidFill>
                  <a:schemeClr val="tx1"/>
                </a:solidFill>
                <a:latin typeface="+mn-lt"/>
                <a:ea typeface="+mn-ea"/>
              </a:endParaRPr>
            </a:p>
          </p:txBody>
        </p:sp>
      </p:grpSp>
      <p:sp>
        <p:nvSpPr>
          <p:cNvPr id="26" name="任意多边形 82"/>
          <p:cNvSpPr/>
          <p:nvPr>
            <p:custDataLst>
              <p:tags r:id="rId10"/>
            </p:custDataLst>
          </p:nvPr>
        </p:nvSpPr>
        <p:spPr>
          <a:xfrm rot="377494">
            <a:off x="5140720" y="1344699"/>
            <a:ext cx="1856724" cy="1970643"/>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lt1"/>
              </a:solidFill>
            </a:endParaRPr>
          </a:p>
        </p:txBody>
      </p:sp>
      <p:sp>
        <p:nvSpPr>
          <p:cNvPr id="27" name="任意多边形 83"/>
          <p:cNvSpPr/>
          <p:nvPr>
            <p:custDataLst>
              <p:tags r:id="rId11"/>
            </p:custDataLst>
          </p:nvPr>
        </p:nvSpPr>
        <p:spPr>
          <a:xfrm rot="377494">
            <a:off x="5295852" y="1736755"/>
            <a:ext cx="659233" cy="1073733"/>
          </a:xfrm>
          <a:custGeom>
            <a:avLst/>
            <a:gdLst>
              <a:gd name="connsiteX0" fmla="*/ 131483 w 768692"/>
              <a:gd name="connsiteY0" fmla="*/ 0 h 962212"/>
              <a:gd name="connsiteX1" fmla="*/ 394448 w 768692"/>
              <a:gd name="connsiteY1" fmla="*/ 197223 h 962212"/>
              <a:gd name="connsiteX2" fmla="*/ 621553 w 768692"/>
              <a:gd name="connsiteY2" fmla="*/ 137459 h 962212"/>
              <a:gd name="connsiteX3" fmla="*/ 764989 w 768692"/>
              <a:gd name="connsiteY3" fmla="*/ 472141 h 962212"/>
              <a:gd name="connsiteX4" fmla="*/ 472142 w 768692"/>
              <a:gd name="connsiteY4" fmla="*/ 531906 h 962212"/>
              <a:gd name="connsiteX5" fmla="*/ 591671 w 768692"/>
              <a:gd name="connsiteY5" fmla="*/ 770965 h 962212"/>
              <a:gd name="connsiteX6" fmla="*/ 442259 w 768692"/>
              <a:gd name="connsiteY6" fmla="*/ 806823 h 962212"/>
              <a:gd name="connsiteX7" fmla="*/ 352612 w 768692"/>
              <a:gd name="connsiteY7" fmla="*/ 693271 h 962212"/>
              <a:gd name="connsiteX8" fmla="*/ 197224 w 768692"/>
              <a:gd name="connsiteY8" fmla="*/ 878541 h 962212"/>
              <a:gd name="connsiteX9" fmla="*/ 0 w 768692"/>
              <a:gd name="connsiteY9" fmla="*/ 962212 h 962212"/>
              <a:gd name="connsiteX0-1" fmla="*/ 61103 w 698312"/>
              <a:gd name="connsiteY0-2" fmla="*/ 0 h 1082820"/>
              <a:gd name="connsiteX1-3" fmla="*/ 324068 w 698312"/>
              <a:gd name="connsiteY1-4" fmla="*/ 197223 h 1082820"/>
              <a:gd name="connsiteX2-5" fmla="*/ 551173 w 698312"/>
              <a:gd name="connsiteY2-6" fmla="*/ 137459 h 1082820"/>
              <a:gd name="connsiteX3-7" fmla="*/ 694609 w 698312"/>
              <a:gd name="connsiteY3-8" fmla="*/ 472141 h 1082820"/>
              <a:gd name="connsiteX4-9" fmla="*/ 401762 w 698312"/>
              <a:gd name="connsiteY4-10" fmla="*/ 531906 h 1082820"/>
              <a:gd name="connsiteX5-11" fmla="*/ 521291 w 698312"/>
              <a:gd name="connsiteY5-12" fmla="*/ 770965 h 1082820"/>
              <a:gd name="connsiteX6-13" fmla="*/ 371879 w 698312"/>
              <a:gd name="connsiteY6-14" fmla="*/ 806823 h 1082820"/>
              <a:gd name="connsiteX7-15" fmla="*/ 282232 w 698312"/>
              <a:gd name="connsiteY7-16" fmla="*/ 693271 h 1082820"/>
              <a:gd name="connsiteX8-17" fmla="*/ 126844 w 698312"/>
              <a:gd name="connsiteY8-18" fmla="*/ 878541 h 1082820"/>
              <a:gd name="connsiteX9-19" fmla="*/ 0 w 698312"/>
              <a:gd name="connsiteY9-20" fmla="*/ 1082820 h 1082820"/>
              <a:gd name="connsiteX0-21" fmla="*/ 61103 w 698312"/>
              <a:gd name="connsiteY0-22" fmla="*/ 0 h 1082820"/>
              <a:gd name="connsiteX1-23" fmla="*/ 324068 w 698312"/>
              <a:gd name="connsiteY1-24" fmla="*/ 197223 h 1082820"/>
              <a:gd name="connsiteX2-25" fmla="*/ 551173 w 698312"/>
              <a:gd name="connsiteY2-26" fmla="*/ 137459 h 1082820"/>
              <a:gd name="connsiteX3-27" fmla="*/ 694609 w 698312"/>
              <a:gd name="connsiteY3-28" fmla="*/ 472141 h 1082820"/>
              <a:gd name="connsiteX4-29" fmla="*/ 401762 w 698312"/>
              <a:gd name="connsiteY4-30" fmla="*/ 531906 h 1082820"/>
              <a:gd name="connsiteX5-31" fmla="*/ 521291 w 698312"/>
              <a:gd name="connsiteY5-32" fmla="*/ 770965 h 1082820"/>
              <a:gd name="connsiteX6-33" fmla="*/ 371879 w 698312"/>
              <a:gd name="connsiteY6-34" fmla="*/ 806823 h 1082820"/>
              <a:gd name="connsiteX7-35" fmla="*/ 282232 w 698312"/>
              <a:gd name="connsiteY7-36" fmla="*/ 693271 h 1082820"/>
              <a:gd name="connsiteX8-37" fmla="*/ 176111 w 698312"/>
              <a:gd name="connsiteY8-38" fmla="*/ 905342 h 1082820"/>
              <a:gd name="connsiteX9-39" fmla="*/ 0 w 698312"/>
              <a:gd name="connsiteY9-40" fmla="*/ 1082820 h 10828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698312" h="1082820">
                <a:moveTo>
                  <a:pt x="61103" y="0"/>
                </a:moveTo>
                <a:cubicBezTo>
                  <a:pt x="151746" y="87156"/>
                  <a:pt x="242390" y="174313"/>
                  <a:pt x="324068" y="197223"/>
                </a:cubicBezTo>
                <a:cubicBezTo>
                  <a:pt x="405746" y="220133"/>
                  <a:pt x="489416" y="91639"/>
                  <a:pt x="551173" y="137459"/>
                </a:cubicBezTo>
                <a:cubicBezTo>
                  <a:pt x="612930" y="183279"/>
                  <a:pt x="719511" y="406400"/>
                  <a:pt x="694609" y="472141"/>
                </a:cubicBezTo>
                <a:cubicBezTo>
                  <a:pt x="669707" y="537882"/>
                  <a:pt x="430648" y="482102"/>
                  <a:pt x="401762" y="531906"/>
                </a:cubicBezTo>
                <a:cubicBezTo>
                  <a:pt x="372876" y="581710"/>
                  <a:pt x="526272" y="725146"/>
                  <a:pt x="521291" y="770965"/>
                </a:cubicBezTo>
                <a:cubicBezTo>
                  <a:pt x="516311" y="816785"/>
                  <a:pt x="411722" y="819772"/>
                  <a:pt x="371879" y="806823"/>
                </a:cubicBezTo>
                <a:cubicBezTo>
                  <a:pt x="332036" y="793874"/>
                  <a:pt x="314860" y="676851"/>
                  <a:pt x="282232" y="693271"/>
                </a:cubicBezTo>
                <a:cubicBezTo>
                  <a:pt x="249604" y="709691"/>
                  <a:pt x="223150" y="840417"/>
                  <a:pt x="176111" y="905342"/>
                </a:cubicBezTo>
                <a:cubicBezTo>
                  <a:pt x="129072" y="970267"/>
                  <a:pt x="69227" y="1063396"/>
                  <a:pt x="0" y="108282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lt1"/>
              </a:solidFill>
            </a:endParaRPr>
          </a:p>
        </p:txBody>
      </p:sp>
      <p:sp>
        <p:nvSpPr>
          <p:cNvPr id="28" name="任意多边形 84"/>
          <p:cNvSpPr/>
          <p:nvPr>
            <p:custDataLst>
              <p:tags r:id="rId12"/>
            </p:custDataLst>
          </p:nvPr>
        </p:nvSpPr>
        <p:spPr>
          <a:xfrm rot="377494">
            <a:off x="5754106" y="2670662"/>
            <a:ext cx="143989" cy="178110"/>
          </a:xfrm>
          <a:custGeom>
            <a:avLst/>
            <a:gdLst>
              <a:gd name="connsiteX0" fmla="*/ 6763 w 126447"/>
              <a:gd name="connsiteY0" fmla="*/ 18499 h 191822"/>
              <a:gd name="connsiteX1" fmla="*/ 126292 w 126447"/>
              <a:gd name="connsiteY1" fmla="*/ 24476 h 191822"/>
              <a:gd name="connsiteX2" fmla="*/ 30669 w 126447"/>
              <a:gd name="connsiteY2" fmla="*/ 191817 h 191822"/>
              <a:gd name="connsiteX3" fmla="*/ 6763 w 126447"/>
              <a:gd name="connsiteY3" fmla="*/ 18499 h 191822"/>
              <a:gd name="connsiteX0-1" fmla="*/ 394 w 120595"/>
              <a:gd name="connsiteY0-2" fmla="*/ 16500 h 159942"/>
              <a:gd name="connsiteX1-3" fmla="*/ 119923 w 120595"/>
              <a:gd name="connsiteY1-4" fmla="*/ 22477 h 159942"/>
              <a:gd name="connsiteX2-5" fmla="*/ 84065 w 120595"/>
              <a:gd name="connsiteY2-6" fmla="*/ 159936 h 159942"/>
              <a:gd name="connsiteX3-7" fmla="*/ 394 w 120595"/>
              <a:gd name="connsiteY3-8" fmla="*/ 16500 h 159942"/>
              <a:gd name="connsiteX0-9" fmla="*/ 939 w 129518"/>
              <a:gd name="connsiteY0-10" fmla="*/ 16500 h 160211"/>
              <a:gd name="connsiteX1-11" fmla="*/ 120468 w 129518"/>
              <a:gd name="connsiteY1-12" fmla="*/ 22477 h 160211"/>
              <a:gd name="connsiteX2-13" fmla="*/ 84610 w 129518"/>
              <a:gd name="connsiteY2-14" fmla="*/ 159936 h 160211"/>
              <a:gd name="connsiteX3-15" fmla="*/ 939 w 129518"/>
              <a:gd name="connsiteY3-16" fmla="*/ 16500 h 160211"/>
            </a:gdLst>
            <a:ahLst/>
            <a:cxnLst>
              <a:cxn ang="0">
                <a:pos x="connsiteX0-1" y="connsiteY0-2"/>
              </a:cxn>
              <a:cxn ang="0">
                <a:pos x="connsiteX1-3" y="connsiteY1-4"/>
              </a:cxn>
              <a:cxn ang="0">
                <a:pos x="connsiteX2-5" y="connsiteY2-6"/>
              </a:cxn>
              <a:cxn ang="0">
                <a:pos x="connsiteX3-7" y="connsiteY3-8"/>
              </a:cxn>
            </a:cxnLst>
            <a:rect l="l" t="t" r="r" b="b"/>
            <a:pathLst>
              <a:path w="129518" h="160211">
                <a:moveTo>
                  <a:pt x="939" y="16500"/>
                </a:moveTo>
                <a:cubicBezTo>
                  <a:pt x="6915" y="-6410"/>
                  <a:pt x="116484" y="-6409"/>
                  <a:pt x="120468" y="22477"/>
                </a:cubicBezTo>
                <a:cubicBezTo>
                  <a:pt x="124452" y="51363"/>
                  <a:pt x="152344" y="152964"/>
                  <a:pt x="84610" y="159936"/>
                </a:cubicBezTo>
                <a:cubicBezTo>
                  <a:pt x="16876" y="166908"/>
                  <a:pt x="-5037" y="39410"/>
                  <a:pt x="939" y="16500"/>
                </a:cubicBezTo>
                <a:close/>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lt1"/>
              </a:solidFill>
            </a:endParaRPr>
          </a:p>
        </p:txBody>
      </p:sp>
      <p:sp>
        <p:nvSpPr>
          <p:cNvPr id="29" name="任意多边形 85"/>
          <p:cNvSpPr/>
          <p:nvPr>
            <p:custDataLst>
              <p:tags r:id="rId13"/>
            </p:custDataLst>
          </p:nvPr>
        </p:nvSpPr>
        <p:spPr>
          <a:xfrm rot="377494">
            <a:off x="6239290" y="1595670"/>
            <a:ext cx="739783" cy="1335626"/>
          </a:xfrm>
          <a:custGeom>
            <a:avLst/>
            <a:gdLst>
              <a:gd name="connsiteX0" fmla="*/ 420402 w 665437"/>
              <a:gd name="connsiteY0" fmla="*/ 0 h 1201399"/>
              <a:gd name="connsiteX1" fmla="*/ 181343 w 665437"/>
              <a:gd name="connsiteY1" fmla="*/ 161365 h 1201399"/>
              <a:gd name="connsiteX2" fmla="*/ 37908 w 665437"/>
              <a:gd name="connsiteY2" fmla="*/ 173318 h 1201399"/>
              <a:gd name="connsiteX3" fmla="*/ 2049 w 665437"/>
              <a:gd name="connsiteY3" fmla="*/ 239059 h 1201399"/>
              <a:gd name="connsiteX4" fmla="*/ 37908 w 665437"/>
              <a:gd name="connsiteY4" fmla="*/ 579718 h 1201399"/>
              <a:gd name="connsiteX5" fmla="*/ 306849 w 665437"/>
              <a:gd name="connsiteY5" fmla="*/ 753036 h 1201399"/>
              <a:gd name="connsiteX6" fmla="*/ 282943 w 665437"/>
              <a:gd name="connsiteY6" fmla="*/ 926353 h 1201399"/>
              <a:gd name="connsiteX7" fmla="*/ 336731 w 665437"/>
              <a:gd name="connsiteY7" fmla="*/ 1093695 h 1201399"/>
              <a:gd name="connsiteX8" fmla="*/ 306849 w 665437"/>
              <a:gd name="connsiteY8" fmla="*/ 1201271 h 1201399"/>
              <a:gd name="connsiteX9" fmla="*/ 408449 w 665437"/>
              <a:gd name="connsiteY9" fmla="*/ 1111624 h 1201399"/>
              <a:gd name="connsiteX10" fmla="*/ 444308 w 665437"/>
              <a:gd name="connsiteY10" fmla="*/ 944283 h 1201399"/>
              <a:gd name="connsiteX11" fmla="*/ 516025 w 665437"/>
              <a:gd name="connsiteY11" fmla="*/ 818777 h 1201399"/>
              <a:gd name="connsiteX12" fmla="*/ 665437 w 665437"/>
              <a:gd name="connsiteY12" fmla="*/ 753036 h 120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5437" h="1201399">
                <a:moveTo>
                  <a:pt x="420402" y="0"/>
                </a:moveTo>
                <a:cubicBezTo>
                  <a:pt x="332747" y="66239"/>
                  <a:pt x="245092" y="132479"/>
                  <a:pt x="181343" y="161365"/>
                </a:cubicBezTo>
                <a:cubicBezTo>
                  <a:pt x="117594" y="190251"/>
                  <a:pt x="67790" y="160369"/>
                  <a:pt x="37908" y="173318"/>
                </a:cubicBezTo>
                <a:cubicBezTo>
                  <a:pt x="8026" y="186267"/>
                  <a:pt x="2049" y="171326"/>
                  <a:pt x="2049" y="239059"/>
                </a:cubicBezTo>
                <a:cubicBezTo>
                  <a:pt x="2049" y="306792"/>
                  <a:pt x="-12892" y="494055"/>
                  <a:pt x="37908" y="579718"/>
                </a:cubicBezTo>
                <a:cubicBezTo>
                  <a:pt x="88708" y="665381"/>
                  <a:pt x="266010" y="695264"/>
                  <a:pt x="306849" y="753036"/>
                </a:cubicBezTo>
                <a:cubicBezTo>
                  <a:pt x="347688" y="810808"/>
                  <a:pt x="277963" y="869577"/>
                  <a:pt x="282943" y="926353"/>
                </a:cubicBezTo>
                <a:cubicBezTo>
                  <a:pt x="287923" y="983129"/>
                  <a:pt x="332747" y="1047875"/>
                  <a:pt x="336731" y="1093695"/>
                </a:cubicBezTo>
                <a:cubicBezTo>
                  <a:pt x="340715" y="1139515"/>
                  <a:pt x="294896" y="1198283"/>
                  <a:pt x="306849" y="1201271"/>
                </a:cubicBezTo>
                <a:cubicBezTo>
                  <a:pt x="318802" y="1204259"/>
                  <a:pt x="385539" y="1154455"/>
                  <a:pt x="408449" y="1111624"/>
                </a:cubicBezTo>
                <a:cubicBezTo>
                  <a:pt x="431359" y="1068793"/>
                  <a:pt x="426379" y="993091"/>
                  <a:pt x="444308" y="944283"/>
                </a:cubicBezTo>
                <a:cubicBezTo>
                  <a:pt x="462237" y="895475"/>
                  <a:pt x="479170" y="850651"/>
                  <a:pt x="516025" y="818777"/>
                </a:cubicBezTo>
                <a:cubicBezTo>
                  <a:pt x="552880" y="786903"/>
                  <a:pt x="609158" y="769969"/>
                  <a:pt x="665437" y="753036"/>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lt1"/>
              </a:solidFill>
            </a:endParaRPr>
          </a:p>
        </p:txBody>
      </p:sp>
      <p:sp>
        <p:nvSpPr>
          <p:cNvPr id="30" name="任意多边形 86"/>
          <p:cNvSpPr/>
          <p:nvPr>
            <p:custDataLst>
              <p:tags r:id="rId14"/>
            </p:custDataLst>
          </p:nvPr>
        </p:nvSpPr>
        <p:spPr>
          <a:xfrm rot="377494">
            <a:off x="6729497" y="2755707"/>
            <a:ext cx="139527" cy="265768"/>
          </a:xfrm>
          <a:custGeom>
            <a:avLst/>
            <a:gdLst>
              <a:gd name="connsiteX0" fmla="*/ 125506 w 125506"/>
              <a:gd name="connsiteY0" fmla="*/ 0 h 239059"/>
              <a:gd name="connsiteX1" fmla="*/ 59765 w 125506"/>
              <a:gd name="connsiteY1" fmla="*/ 23906 h 239059"/>
              <a:gd name="connsiteX2" fmla="*/ 0 w 125506"/>
              <a:gd name="connsiteY2" fmla="*/ 143435 h 239059"/>
              <a:gd name="connsiteX3" fmla="*/ 59765 w 125506"/>
              <a:gd name="connsiteY3" fmla="*/ 239059 h 239059"/>
            </a:gdLst>
            <a:ahLst/>
            <a:cxnLst>
              <a:cxn ang="0">
                <a:pos x="connsiteX0" y="connsiteY0"/>
              </a:cxn>
              <a:cxn ang="0">
                <a:pos x="connsiteX1" y="connsiteY1"/>
              </a:cxn>
              <a:cxn ang="0">
                <a:pos x="connsiteX2" y="connsiteY2"/>
              </a:cxn>
              <a:cxn ang="0">
                <a:pos x="connsiteX3" y="connsiteY3"/>
              </a:cxn>
            </a:cxnLst>
            <a:rect l="l" t="t" r="r" b="b"/>
            <a:pathLst>
              <a:path w="125506" h="239059">
                <a:moveTo>
                  <a:pt x="125506" y="0"/>
                </a:moveTo>
                <a:cubicBezTo>
                  <a:pt x="103094" y="0"/>
                  <a:pt x="80683" y="0"/>
                  <a:pt x="59765" y="23906"/>
                </a:cubicBezTo>
                <a:cubicBezTo>
                  <a:pt x="38847" y="47812"/>
                  <a:pt x="0" y="107576"/>
                  <a:pt x="0" y="143435"/>
                </a:cubicBezTo>
                <a:cubicBezTo>
                  <a:pt x="0" y="179294"/>
                  <a:pt x="29882" y="209176"/>
                  <a:pt x="59765" y="239059"/>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lt1"/>
              </a:solidFill>
            </a:endParaRPr>
          </a:p>
        </p:txBody>
      </p:sp>
      <p:sp>
        <p:nvSpPr>
          <p:cNvPr id="9" name="任意多边形 65"/>
          <p:cNvSpPr/>
          <p:nvPr>
            <p:custDataLst>
              <p:tags r:id="rId15"/>
            </p:custDataLst>
          </p:nvPr>
        </p:nvSpPr>
        <p:spPr>
          <a:xfrm rot="20657023">
            <a:off x="6515201" y="2234373"/>
            <a:ext cx="505562" cy="240811"/>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lt1"/>
              </a:solidFill>
            </a:endParaRPr>
          </a:p>
        </p:txBody>
      </p:sp>
      <p:sp>
        <p:nvSpPr>
          <p:cNvPr id="10" name="任意多边形 66"/>
          <p:cNvSpPr/>
          <p:nvPr>
            <p:custDataLst>
              <p:tags r:id="rId16"/>
            </p:custDataLst>
          </p:nvPr>
        </p:nvSpPr>
        <p:spPr>
          <a:xfrm rot="20657023">
            <a:off x="6211125" y="1792020"/>
            <a:ext cx="646319" cy="343785"/>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lt1"/>
              </a:solidFill>
            </a:endParaRPr>
          </a:p>
        </p:txBody>
      </p:sp>
      <p:sp>
        <p:nvSpPr>
          <p:cNvPr id="11" name="任意多边形 67"/>
          <p:cNvSpPr/>
          <p:nvPr>
            <p:custDataLst>
              <p:tags r:id="rId17"/>
            </p:custDataLst>
          </p:nvPr>
        </p:nvSpPr>
        <p:spPr>
          <a:xfrm rot="20657023">
            <a:off x="5184242" y="1889858"/>
            <a:ext cx="329040" cy="159751"/>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lt1"/>
              </a:solidFill>
            </a:endParaRPr>
          </a:p>
        </p:txBody>
      </p:sp>
      <p:sp>
        <p:nvSpPr>
          <p:cNvPr id="12" name="任意多边形 68"/>
          <p:cNvSpPr/>
          <p:nvPr>
            <p:custDataLst>
              <p:tags r:id="rId18"/>
            </p:custDataLst>
          </p:nvPr>
        </p:nvSpPr>
        <p:spPr>
          <a:xfrm rot="20657023">
            <a:off x="6516208" y="2082479"/>
            <a:ext cx="473402" cy="27918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lt1"/>
              </a:solidFill>
            </a:endParaRPr>
          </a:p>
        </p:txBody>
      </p:sp>
      <p:sp>
        <p:nvSpPr>
          <p:cNvPr id="13" name="任意多边形 69"/>
          <p:cNvSpPr/>
          <p:nvPr>
            <p:custDataLst>
              <p:tags r:id="rId19"/>
            </p:custDataLst>
          </p:nvPr>
        </p:nvSpPr>
        <p:spPr>
          <a:xfrm rot="20657023">
            <a:off x="5165962" y="2146094"/>
            <a:ext cx="779838" cy="42944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lt1"/>
              </a:solidFill>
            </a:endParaRPr>
          </a:p>
        </p:txBody>
      </p:sp>
      <p:sp>
        <p:nvSpPr>
          <p:cNvPr id="14" name="任意多边形 70"/>
          <p:cNvSpPr/>
          <p:nvPr>
            <p:custDataLst>
              <p:tags r:id="rId20"/>
            </p:custDataLst>
          </p:nvPr>
        </p:nvSpPr>
        <p:spPr>
          <a:xfrm rot="20657023">
            <a:off x="6405119" y="1961678"/>
            <a:ext cx="586384" cy="29920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lt1"/>
              </a:solidFill>
            </a:endParaRPr>
          </a:p>
        </p:txBody>
      </p:sp>
      <p:sp>
        <p:nvSpPr>
          <p:cNvPr id="15" name="任意多边形 71"/>
          <p:cNvSpPr/>
          <p:nvPr>
            <p:custDataLst>
              <p:tags r:id="rId21"/>
            </p:custDataLst>
          </p:nvPr>
        </p:nvSpPr>
        <p:spPr>
          <a:xfrm rot="20657023">
            <a:off x="6335327" y="1876830"/>
            <a:ext cx="571293" cy="27931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lt1"/>
              </a:solidFill>
            </a:endParaRPr>
          </a:p>
        </p:txBody>
      </p:sp>
      <p:sp>
        <p:nvSpPr>
          <p:cNvPr id="16" name="任意多边形 72"/>
          <p:cNvSpPr/>
          <p:nvPr>
            <p:custDataLst>
              <p:tags r:id="rId22"/>
            </p:custDataLst>
          </p:nvPr>
        </p:nvSpPr>
        <p:spPr>
          <a:xfrm rot="20657023">
            <a:off x="6285436" y="1741353"/>
            <a:ext cx="444197" cy="231290"/>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lt1"/>
              </a:solidFill>
            </a:endParaRPr>
          </a:p>
        </p:txBody>
      </p:sp>
      <p:sp>
        <p:nvSpPr>
          <p:cNvPr id="17" name="任意多边形 73"/>
          <p:cNvSpPr/>
          <p:nvPr>
            <p:custDataLst>
              <p:tags r:id="rId23"/>
            </p:custDataLst>
          </p:nvPr>
        </p:nvSpPr>
        <p:spPr>
          <a:xfrm rot="20657023">
            <a:off x="5746655" y="2139332"/>
            <a:ext cx="214295" cy="81748"/>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lt1"/>
              </a:solidFill>
            </a:endParaRPr>
          </a:p>
        </p:txBody>
      </p:sp>
      <p:sp>
        <p:nvSpPr>
          <p:cNvPr id="18" name="任意多边形 74"/>
          <p:cNvSpPr/>
          <p:nvPr>
            <p:custDataLst>
              <p:tags r:id="rId24"/>
            </p:custDataLst>
          </p:nvPr>
        </p:nvSpPr>
        <p:spPr>
          <a:xfrm rot="20657023">
            <a:off x="5171706" y="2030362"/>
            <a:ext cx="548943" cy="28216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lt1"/>
              </a:solidFill>
            </a:endParaRPr>
          </a:p>
        </p:txBody>
      </p:sp>
      <p:sp>
        <p:nvSpPr>
          <p:cNvPr id="19" name="任意多边形 75"/>
          <p:cNvSpPr/>
          <p:nvPr>
            <p:custDataLst>
              <p:tags r:id="rId25"/>
            </p:custDataLst>
          </p:nvPr>
        </p:nvSpPr>
        <p:spPr>
          <a:xfrm rot="20657023">
            <a:off x="6501953" y="2343645"/>
            <a:ext cx="555041" cy="26724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lt1"/>
              </a:solidFill>
            </a:endParaRPr>
          </a:p>
        </p:txBody>
      </p:sp>
      <p:sp>
        <p:nvSpPr>
          <p:cNvPr id="20" name="任意多边形 76"/>
          <p:cNvSpPr/>
          <p:nvPr>
            <p:custDataLst>
              <p:tags r:id="rId26"/>
            </p:custDataLst>
          </p:nvPr>
        </p:nvSpPr>
        <p:spPr>
          <a:xfrm rot="20657023">
            <a:off x="6504197" y="2715027"/>
            <a:ext cx="180264" cy="110252"/>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lt1"/>
              </a:solidFill>
            </a:endParaRPr>
          </a:p>
        </p:txBody>
      </p:sp>
      <p:sp>
        <p:nvSpPr>
          <p:cNvPr id="21" name="任意多边形 77"/>
          <p:cNvSpPr/>
          <p:nvPr>
            <p:custDataLst>
              <p:tags r:id="rId27"/>
            </p:custDataLst>
          </p:nvPr>
        </p:nvSpPr>
        <p:spPr>
          <a:xfrm rot="20657023">
            <a:off x="6258379" y="1799100"/>
            <a:ext cx="206311" cy="145537"/>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lt1"/>
              </a:solidFill>
            </a:endParaRPr>
          </a:p>
        </p:txBody>
      </p:sp>
      <p:sp>
        <p:nvSpPr>
          <p:cNvPr id="22" name="任意多边形 78"/>
          <p:cNvSpPr/>
          <p:nvPr>
            <p:custDataLst>
              <p:tags r:id="rId28"/>
            </p:custDataLst>
          </p:nvPr>
        </p:nvSpPr>
        <p:spPr>
          <a:xfrm rot="20657023">
            <a:off x="5146835" y="1964928"/>
            <a:ext cx="433108" cy="226292"/>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lt1"/>
              </a:solidFill>
            </a:endParaRPr>
          </a:p>
        </p:txBody>
      </p:sp>
      <p:sp>
        <p:nvSpPr>
          <p:cNvPr id="23" name="任意多边形 79"/>
          <p:cNvSpPr/>
          <p:nvPr>
            <p:custDataLst>
              <p:tags r:id="rId29"/>
            </p:custDataLst>
          </p:nvPr>
        </p:nvSpPr>
        <p:spPr>
          <a:xfrm rot="20657023">
            <a:off x="5154149" y="2054204"/>
            <a:ext cx="739055" cy="402654"/>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lt1"/>
              </a:solidFill>
            </a:endParaRPr>
          </a:p>
        </p:txBody>
      </p:sp>
      <p:sp>
        <p:nvSpPr>
          <p:cNvPr id="24" name="任意多边形 80"/>
          <p:cNvSpPr/>
          <p:nvPr>
            <p:custDataLst>
              <p:tags r:id="rId30"/>
            </p:custDataLst>
          </p:nvPr>
        </p:nvSpPr>
        <p:spPr>
          <a:xfrm rot="20657023">
            <a:off x="5594376" y="2359662"/>
            <a:ext cx="111714" cy="68457"/>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lt1"/>
              </a:solidFill>
            </a:endParaRPr>
          </a:p>
        </p:txBody>
      </p:sp>
      <p:sp>
        <p:nvSpPr>
          <p:cNvPr id="25" name="任意多边形 81"/>
          <p:cNvSpPr/>
          <p:nvPr>
            <p:custDataLst>
              <p:tags r:id="rId31"/>
            </p:custDataLst>
          </p:nvPr>
        </p:nvSpPr>
        <p:spPr>
          <a:xfrm rot="20657023">
            <a:off x="5638598" y="2439316"/>
            <a:ext cx="111714" cy="68457"/>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lt1"/>
              </a:solidFill>
            </a:endParaRPr>
          </a:p>
        </p:txBody>
      </p:sp>
      <p:cxnSp>
        <p:nvCxnSpPr>
          <p:cNvPr id="31" name="直接连接符 30"/>
          <p:cNvCxnSpPr/>
          <p:nvPr>
            <p:custDataLst>
              <p:tags r:id="rId32"/>
            </p:custDataLst>
          </p:nvPr>
        </p:nvCxnSpPr>
        <p:spPr>
          <a:xfrm flipV="1">
            <a:off x="2529958" y="4422481"/>
            <a:ext cx="7183967" cy="0"/>
          </a:xfrm>
          <a:prstGeom prst="line">
            <a:avLst/>
          </a:prstGeom>
          <a:ln w="19050">
            <a:solidFill>
              <a:schemeClr val="bg1"/>
            </a:solidFill>
          </a:ln>
          <a:effectLst>
            <a:outerShdw blurRad="101600" dist="63500" dir="2700000" algn="tl" rotWithShape="0">
              <a:prstClr val="black">
                <a:alpha val="55000"/>
              </a:prstClr>
            </a:outerShdw>
          </a:effectLst>
        </p:spPr>
        <p:style>
          <a:lnRef idx="1">
            <a:schemeClr val="accent1"/>
          </a:lnRef>
          <a:fillRef idx="0">
            <a:schemeClr val="accent1"/>
          </a:fillRef>
          <a:effectRef idx="0">
            <a:schemeClr val="accent1"/>
          </a:effectRef>
          <a:fontRef idx="minor">
            <a:schemeClr val="tx1"/>
          </a:fontRef>
        </p:style>
      </p:cxnSp>
      <p:sp>
        <p:nvSpPr>
          <p:cNvPr id="32" name="任意多边形 118"/>
          <p:cNvSpPr/>
          <p:nvPr>
            <p:custDataLst>
              <p:tags r:id="rId33"/>
            </p:custDataLst>
          </p:nvPr>
        </p:nvSpPr>
        <p:spPr>
          <a:xfrm flipH="1" flipV="1">
            <a:off x="2437843" y="2335620"/>
            <a:ext cx="240672" cy="402097"/>
          </a:xfrm>
          <a:custGeom>
            <a:avLst/>
            <a:gdLst>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1" fmla="*/ 257175 w 647700"/>
              <a:gd name="connsiteY0-2" fmla="*/ 1181158 h 1209733"/>
              <a:gd name="connsiteX1-3" fmla="*/ 219075 w 647700"/>
              <a:gd name="connsiteY1-4" fmla="*/ 800158 h 1209733"/>
              <a:gd name="connsiteX2-5" fmla="*/ 0 w 647700"/>
              <a:gd name="connsiteY2-6" fmla="*/ 590608 h 1209733"/>
              <a:gd name="connsiteX3-7" fmla="*/ 266700 w 647700"/>
              <a:gd name="connsiteY3-8" fmla="*/ 504883 h 1209733"/>
              <a:gd name="connsiteX4-9" fmla="*/ 361950 w 647700"/>
              <a:gd name="connsiteY4-10" fmla="*/ 58 h 1209733"/>
              <a:gd name="connsiteX5-11" fmla="*/ 438150 w 647700"/>
              <a:gd name="connsiteY5-12" fmla="*/ 581083 h 1209733"/>
              <a:gd name="connsiteX6-13" fmla="*/ 647700 w 647700"/>
              <a:gd name="connsiteY6-14" fmla="*/ 657283 h 1209733"/>
              <a:gd name="connsiteX7-15" fmla="*/ 390525 w 647700"/>
              <a:gd name="connsiteY7-16" fmla="*/ 771583 h 1209733"/>
              <a:gd name="connsiteX8-17" fmla="*/ 314325 w 647700"/>
              <a:gd name="connsiteY8-18" fmla="*/ 1209733 h 1209733"/>
              <a:gd name="connsiteX0-19" fmla="*/ 257175 w 647700"/>
              <a:gd name="connsiteY0-20" fmla="*/ 1181158 h 1209733"/>
              <a:gd name="connsiteX1-21" fmla="*/ 219075 w 647700"/>
              <a:gd name="connsiteY1-22" fmla="*/ 800158 h 1209733"/>
              <a:gd name="connsiteX2-23" fmla="*/ 0 w 647700"/>
              <a:gd name="connsiteY2-24" fmla="*/ 590608 h 1209733"/>
              <a:gd name="connsiteX3-25" fmla="*/ 266700 w 647700"/>
              <a:gd name="connsiteY3-26" fmla="*/ 504883 h 1209733"/>
              <a:gd name="connsiteX4-27" fmla="*/ 361950 w 647700"/>
              <a:gd name="connsiteY4-28" fmla="*/ 58 h 1209733"/>
              <a:gd name="connsiteX5-29" fmla="*/ 438150 w 647700"/>
              <a:gd name="connsiteY5-30" fmla="*/ 581083 h 1209733"/>
              <a:gd name="connsiteX6-31" fmla="*/ 647700 w 647700"/>
              <a:gd name="connsiteY6-32" fmla="*/ 657283 h 1209733"/>
              <a:gd name="connsiteX7-33" fmla="*/ 390525 w 647700"/>
              <a:gd name="connsiteY7-34" fmla="*/ 771583 h 1209733"/>
              <a:gd name="connsiteX8-35" fmla="*/ 314325 w 647700"/>
              <a:gd name="connsiteY8-36" fmla="*/ 1209733 h 1209733"/>
              <a:gd name="connsiteX0-37" fmla="*/ 161925 w 552450"/>
              <a:gd name="connsiteY0-38" fmla="*/ 1181173 h 1209748"/>
              <a:gd name="connsiteX1-39" fmla="*/ 123825 w 552450"/>
              <a:gd name="connsiteY1-40" fmla="*/ 800173 h 1209748"/>
              <a:gd name="connsiteX2-41" fmla="*/ 0 w 552450"/>
              <a:gd name="connsiteY2-42" fmla="*/ 638248 h 1209748"/>
              <a:gd name="connsiteX3-43" fmla="*/ 171450 w 552450"/>
              <a:gd name="connsiteY3-44" fmla="*/ 504898 h 1209748"/>
              <a:gd name="connsiteX4-45" fmla="*/ 266700 w 552450"/>
              <a:gd name="connsiteY4-46" fmla="*/ 73 h 1209748"/>
              <a:gd name="connsiteX5-47" fmla="*/ 342900 w 552450"/>
              <a:gd name="connsiteY5-48" fmla="*/ 581098 h 1209748"/>
              <a:gd name="connsiteX6-49" fmla="*/ 552450 w 552450"/>
              <a:gd name="connsiteY6-50" fmla="*/ 657298 h 1209748"/>
              <a:gd name="connsiteX7-51" fmla="*/ 295275 w 552450"/>
              <a:gd name="connsiteY7-52" fmla="*/ 771598 h 1209748"/>
              <a:gd name="connsiteX8-53" fmla="*/ 219075 w 552450"/>
              <a:gd name="connsiteY8-54" fmla="*/ 1209748 h 1209748"/>
              <a:gd name="connsiteX0-55" fmla="*/ 238125 w 628650"/>
              <a:gd name="connsiteY0-56" fmla="*/ 1181172 h 1209747"/>
              <a:gd name="connsiteX1-57" fmla="*/ 200025 w 628650"/>
              <a:gd name="connsiteY1-58" fmla="*/ 800172 h 1209747"/>
              <a:gd name="connsiteX2-59" fmla="*/ 0 w 628650"/>
              <a:gd name="connsiteY2-60" fmla="*/ 562047 h 1209747"/>
              <a:gd name="connsiteX3-61" fmla="*/ 247650 w 628650"/>
              <a:gd name="connsiteY3-62" fmla="*/ 504897 h 1209747"/>
              <a:gd name="connsiteX4-63" fmla="*/ 342900 w 628650"/>
              <a:gd name="connsiteY4-64" fmla="*/ 72 h 1209747"/>
              <a:gd name="connsiteX5-65" fmla="*/ 419100 w 628650"/>
              <a:gd name="connsiteY5-66" fmla="*/ 581097 h 1209747"/>
              <a:gd name="connsiteX6-67" fmla="*/ 628650 w 628650"/>
              <a:gd name="connsiteY6-68" fmla="*/ 657297 h 1209747"/>
              <a:gd name="connsiteX7-69" fmla="*/ 371475 w 628650"/>
              <a:gd name="connsiteY7-70" fmla="*/ 771597 h 1209747"/>
              <a:gd name="connsiteX8-71" fmla="*/ 295275 w 628650"/>
              <a:gd name="connsiteY8-72" fmla="*/ 1209747 h 1209747"/>
              <a:gd name="connsiteX0-73" fmla="*/ 238125 w 628650"/>
              <a:gd name="connsiteY0-74" fmla="*/ 1181172 h 1209747"/>
              <a:gd name="connsiteX1-75" fmla="*/ 200025 w 628650"/>
              <a:gd name="connsiteY1-76" fmla="*/ 800172 h 1209747"/>
              <a:gd name="connsiteX2-77" fmla="*/ 0 w 628650"/>
              <a:gd name="connsiteY2-78" fmla="*/ 562047 h 1209747"/>
              <a:gd name="connsiteX3-79" fmla="*/ 247650 w 628650"/>
              <a:gd name="connsiteY3-80" fmla="*/ 504897 h 1209747"/>
              <a:gd name="connsiteX4-81" fmla="*/ 342900 w 628650"/>
              <a:gd name="connsiteY4-82" fmla="*/ 72 h 1209747"/>
              <a:gd name="connsiteX5-83" fmla="*/ 419100 w 628650"/>
              <a:gd name="connsiteY5-84" fmla="*/ 581097 h 1209747"/>
              <a:gd name="connsiteX6-85" fmla="*/ 628650 w 628650"/>
              <a:gd name="connsiteY6-86" fmla="*/ 657297 h 1209747"/>
              <a:gd name="connsiteX7-87" fmla="*/ 371475 w 628650"/>
              <a:gd name="connsiteY7-88" fmla="*/ 771597 h 1209747"/>
              <a:gd name="connsiteX8-89" fmla="*/ 295275 w 628650"/>
              <a:gd name="connsiteY8-90" fmla="*/ 1209747 h 1209747"/>
              <a:gd name="connsiteX0-91" fmla="*/ 228132 w 618657"/>
              <a:gd name="connsiteY0-92" fmla="*/ 1181172 h 1209747"/>
              <a:gd name="connsiteX1-93" fmla="*/ 190032 w 618657"/>
              <a:gd name="connsiteY1-94" fmla="*/ 800172 h 1209747"/>
              <a:gd name="connsiteX2-95" fmla="*/ 0 w 618657"/>
              <a:gd name="connsiteY2-96" fmla="*/ 589529 h 1209747"/>
              <a:gd name="connsiteX3-97" fmla="*/ 237657 w 618657"/>
              <a:gd name="connsiteY3-98" fmla="*/ 504897 h 1209747"/>
              <a:gd name="connsiteX4-99" fmla="*/ 332907 w 618657"/>
              <a:gd name="connsiteY4-100" fmla="*/ 72 h 1209747"/>
              <a:gd name="connsiteX5-101" fmla="*/ 409107 w 618657"/>
              <a:gd name="connsiteY5-102" fmla="*/ 581097 h 1209747"/>
              <a:gd name="connsiteX6-103" fmla="*/ 618657 w 618657"/>
              <a:gd name="connsiteY6-104" fmla="*/ 657297 h 1209747"/>
              <a:gd name="connsiteX7-105" fmla="*/ 361482 w 618657"/>
              <a:gd name="connsiteY7-106" fmla="*/ 771597 h 1209747"/>
              <a:gd name="connsiteX8-107" fmla="*/ 285282 w 618657"/>
              <a:gd name="connsiteY8-108" fmla="*/ 1209747 h 1209747"/>
              <a:gd name="connsiteX0-109" fmla="*/ 228132 w 618657"/>
              <a:gd name="connsiteY0-110" fmla="*/ 1181172 h 1209747"/>
              <a:gd name="connsiteX1-111" fmla="*/ 190032 w 618657"/>
              <a:gd name="connsiteY1-112" fmla="*/ 800172 h 1209747"/>
              <a:gd name="connsiteX2-113" fmla="*/ 0 w 618657"/>
              <a:gd name="connsiteY2-114" fmla="*/ 589529 h 1209747"/>
              <a:gd name="connsiteX3-115" fmla="*/ 237657 w 618657"/>
              <a:gd name="connsiteY3-116" fmla="*/ 504897 h 1209747"/>
              <a:gd name="connsiteX4-117" fmla="*/ 332907 w 618657"/>
              <a:gd name="connsiteY4-118" fmla="*/ 72 h 1209747"/>
              <a:gd name="connsiteX5-119" fmla="*/ 409107 w 618657"/>
              <a:gd name="connsiteY5-120" fmla="*/ 581097 h 1209747"/>
              <a:gd name="connsiteX6-121" fmla="*/ 618657 w 618657"/>
              <a:gd name="connsiteY6-122" fmla="*/ 657297 h 1209747"/>
              <a:gd name="connsiteX7-123" fmla="*/ 361482 w 618657"/>
              <a:gd name="connsiteY7-124" fmla="*/ 771597 h 1209747"/>
              <a:gd name="connsiteX8-125" fmla="*/ 285282 w 618657"/>
              <a:gd name="connsiteY8-126" fmla="*/ 1209747 h 1209747"/>
              <a:gd name="connsiteX0-127" fmla="*/ 228132 w 618657"/>
              <a:gd name="connsiteY0-128" fmla="*/ 1181172 h 1209747"/>
              <a:gd name="connsiteX1-129" fmla="*/ 190032 w 618657"/>
              <a:gd name="connsiteY1-130" fmla="*/ 800172 h 1209747"/>
              <a:gd name="connsiteX2-131" fmla="*/ 0 w 618657"/>
              <a:gd name="connsiteY2-132" fmla="*/ 589529 h 1209747"/>
              <a:gd name="connsiteX3-133" fmla="*/ 237657 w 618657"/>
              <a:gd name="connsiteY3-134" fmla="*/ 504897 h 1209747"/>
              <a:gd name="connsiteX4-135" fmla="*/ 332907 w 618657"/>
              <a:gd name="connsiteY4-136" fmla="*/ 72 h 1209747"/>
              <a:gd name="connsiteX5-137" fmla="*/ 409107 w 618657"/>
              <a:gd name="connsiteY5-138" fmla="*/ 581097 h 1209747"/>
              <a:gd name="connsiteX6-139" fmla="*/ 618657 w 618657"/>
              <a:gd name="connsiteY6-140" fmla="*/ 657297 h 1209747"/>
              <a:gd name="connsiteX7-141" fmla="*/ 361482 w 618657"/>
              <a:gd name="connsiteY7-142" fmla="*/ 771597 h 1209747"/>
              <a:gd name="connsiteX8-143" fmla="*/ 285282 w 618657"/>
              <a:gd name="connsiteY8-144" fmla="*/ 1209747 h 1209747"/>
              <a:gd name="connsiteX9" fmla="*/ 228132 w 618657"/>
              <a:gd name="connsiteY9" fmla="*/ 1181172 h 1209747"/>
              <a:gd name="connsiteX0-145" fmla="*/ 285282 w 618657"/>
              <a:gd name="connsiteY0-146" fmla="*/ 1209747 h 1209747"/>
              <a:gd name="connsiteX1-147" fmla="*/ 190032 w 618657"/>
              <a:gd name="connsiteY1-148" fmla="*/ 800172 h 1209747"/>
              <a:gd name="connsiteX2-149" fmla="*/ 0 w 618657"/>
              <a:gd name="connsiteY2-150" fmla="*/ 589529 h 1209747"/>
              <a:gd name="connsiteX3-151" fmla="*/ 237657 w 618657"/>
              <a:gd name="connsiteY3-152" fmla="*/ 504897 h 1209747"/>
              <a:gd name="connsiteX4-153" fmla="*/ 332907 w 618657"/>
              <a:gd name="connsiteY4-154" fmla="*/ 72 h 1209747"/>
              <a:gd name="connsiteX5-155" fmla="*/ 409107 w 618657"/>
              <a:gd name="connsiteY5-156" fmla="*/ 581097 h 1209747"/>
              <a:gd name="connsiteX6-157" fmla="*/ 618657 w 618657"/>
              <a:gd name="connsiteY6-158" fmla="*/ 657297 h 1209747"/>
              <a:gd name="connsiteX7-159" fmla="*/ 361482 w 618657"/>
              <a:gd name="connsiteY7-160" fmla="*/ 771597 h 1209747"/>
              <a:gd name="connsiteX8-161" fmla="*/ 285282 w 618657"/>
              <a:gd name="connsiteY8-162" fmla="*/ 1209747 h 1209747"/>
              <a:gd name="connsiteX0-163" fmla="*/ 270292 w 618657"/>
              <a:gd name="connsiteY0-164" fmla="*/ 1249721 h 1249721"/>
              <a:gd name="connsiteX1-165" fmla="*/ 190032 w 618657"/>
              <a:gd name="connsiteY1-166" fmla="*/ 800172 h 1249721"/>
              <a:gd name="connsiteX2-167" fmla="*/ 0 w 618657"/>
              <a:gd name="connsiteY2-168" fmla="*/ 589529 h 1249721"/>
              <a:gd name="connsiteX3-169" fmla="*/ 237657 w 618657"/>
              <a:gd name="connsiteY3-170" fmla="*/ 504897 h 1249721"/>
              <a:gd name="connsiteX4-171" fmla="*/ 332907 w 618657"/>
              <a:gd name="connsiteY4-172" fmla="*/ 72 h 1249721"/>
              <a:gd name="connsiteX5-173" fmla="*/ 409107 w 618657"/>
              <a:gd name="connsiteY5-174" fmla="*/ 581097 h 1249721"/>
              <a:gd name="connsiteX6-175" fmla="*/ 618657 w 618657"/>
              <a:gd name="connsiteY6-176" fmla="*/ 657297 h 1249721"/>
              <a:gd name="connsiteX7-177" fmla="*/ 361482 w 618657"/>
              <a:gd name="connsiteY7-178" fmla="*/ 771597 h 1249721"/>
              <a:gd name="connsiteX8-179" fmla="*/ 270292 w 618657"/>
              <a:gd name="connsiteY8-180" fmla="*/ 1249721 h 1249721"/>
              <a:gd name="connsiteX0-181" fmla="*/ 270292 w 618657"/>
              <a:gd name="connsiteY0-182" fmla="*/ 1249721 h 1249721"/>
              <a:gd name="connsiteX1-183" fmla="*/ 190032 w 618657"/>
              <a:gd name="connsiteY1-184" fmla="*/ 775188 h 1249721"/>
              <a:gd name="connsiteX2-185" fmla="*/ 0 w 618657"/>
              <a:gd name="connsiteY2-186" fmla="*/ 589529 h 1249721"/>
              <a:gd name="connsiteX3-187" fmla="*/ 237657 w 618657"/>
              <a:gd name="connsiteY3-188" fmla="*/ 504897 h 1249721"/>
              <a:gd name="connsiteX4-189" fmla="*/ 332907 w 618657"/>
              <a:gd name="connsiteY4-190" fmla="*/ 72 h 1249721"/>
              <a:gd name="connsiteX5-191" fmla="*/ 409107 w 618657"/>
              <a:gd name="connsiteY5-192" fmla="*/ 581097 h 1249721"/>
              <a:gd name="connsiteX6-193" fmla="*/ 618657 w 618657"/>
              <a:gd name="connsiteY6-194" fmla="*/ 657297 h 1249721"/>
              <a:gd name="connsiteX7-195" fmla="*/ 361482 w 618657"/>
              <a:gd name="connsiteY7-196" fmla="*/ 771597 h 1249721"/>
              <a:gd name="connsiteX8-197" fmla="*/ 270292 w 618657"/>
              <a:gd name="connsiteY8-198" fmla="*/ 1249721 h 1249721"/>
              <a:gd name="connsiteX0-199" fmla="*/ 270292 w 618657"/>
              <a:gd name="connsiteY0-200" fmla="*/ 1249721 h 1249721"/>
              <a:gd name="connsiteX1-201" fmla="*/ 190032 w 618657"/>
              <a:gd name="connsiteY1-202" fmla="*/ 775188 h 1249721"/>
              <a:gd name="connsiteX2-203" fmla="*/ 0 w 618657"/>
              <a:gd name="connsiteY2-204" fmla="*/ 589529 h 1249721"/>
              <a:gd name="connsiteX3-205" fmla="*/ 237657 w 618657"/>
              <a:gd name="connsiteY3-206" fmla="*/ 504897 h 1249721"/>
              <a:gd name="connsiteX4-207" fmla="*/ 332907 w 618657"/>
              <a:gd name="connsiteY4-208" fmla="*/ 72 h 1249721"/>
              <a:gd name="connsiteX5-209" fmla="*/ 409107 w 618657"/>
              <a:gd name="connsiteY5-210" fmla="*/ 581097 h 1249721"/>
              <a:gd name="connsiteX6-211" fmla="*/ 618657 w 618657"/>
              <a:gd name="connsiteY6-212" fmla="*/ 657297 h 1249721"/>
              <a:gd name="connsiteX7-213" fmla="*/ 361482 w 618657"/>
              <a:gd name="connsiteY7-214" fmla="*/ 771597 h 1249721"/>
              <a:gd name="connsiteX8-215" fmla="*/ 270292 w 618657"/>
              <a:gd name="connsiteY8-216" fmla="*/ 1249721 h 1249721"/>
              <a:gd name="connsiteX0-217" fmla="*/ 297774 w 618657"/>
              <a:gd name="connsiteY0-218" fmla="*/ 1257216 h 1257216"/>
              <a:gd name="connsiteX1-219" fmla="*/ 190032 w 618657"/>
              <a:gd name="connsiteY1-220" fmla="*/ 775188 h 1257216"/>
              <a:gd name="connsiteX2-221" fmla="*/ 0 w 618657"/>
              <a:gd name="connsiteY2-222" fmla="*/ 589529 h 1257216"/>
              <a:gd name="connsiteX3-223" fmla="*/ 237657 w 618657"/>
              <a:gd name="connsiteY3-224" fmla="*/ 504897 h 1257216"/>
              <a:gd name="connsiteX4-225" fmla="*/ 332907 w 618657"/>
              <a:gd name="connsiteY4-226" fmla="*/ 72 h 1257216"/>
              <a:gd name="connsiteX5-227" fmla="*/ 409107 w 618657"/>
              <a:gd name="connsiteY5-228" fmla="*/ 581097 h 1257216"/>
              <a:gd name="connsiteX6-229" fmla="*/ 618657 w 618657"/>
              <a:gd name="connsiteY6-230" fmla="*/ 657297 h 1257216"/>
              <a:gd name="connsiteX7-231" fmla="*/ 361482 w 618657"/>
              <a:gd name="connsiteY7-232" fmla="*/ 771597 h 1257216"/>
              <a:gd name="connsiteX8-233" fmla="*/ 297774 w 618657"/>
              <a:gd name="connsiteY8-234" fmla="*/ 1257216 h 1257216"/>
              <a:gd name="connsiteX0-235" fmla="*/ 297774 w 618657"/>
              <a:gd name="connsiteY0-236" fmla="*/ 1257216 h 1257216"/>
              <a:gd name="connsiteX1-237" fmla="*/ 190032 w 618657"/>
              <a:gd name="connsiteY1-238" fmla="*/ 775188 h 1257216"/>
              <a:gd name="connsiteX2-239" fmla="*/ 0 w 618657"/>
              <a:gd name="connsiteY2-240" fmla="*/ 589529 h 1257216"/>
              <a:gd name="connsiteX3-241" fmla="*/ 237657 w 618657"/>
              <a:gd name="connsiteY3-242" fmla="*/ 504897 h 1257216"/>
              <a:gd name="connsiteX4-243" fmla="*/ 332907 w 618657"/>
              <a:gd name="connsiteY4-244" fmla="*/ 72 h 1257216"/>
              <a:gd name="connsiteX5-245" fmla="*/ 409107 w 618657"/>
              <a:gd name="connsiteY5-246" fmla="*/ 581097 h 1257216"/>
              <a:gd name="connsiteX6-247" fmla="*/ 618657 w 618657"/>
              <a:gd name="connsiteY6-248" fmla="*/ 657297 h 1257216"/>
              <a:gd name="connsiteX7-249" fmla="*/ 388964 w 618657"/>
              <a:gd name="connsiteY7-250" fmla="*/ 776593 h 1257216"/>
              <a:gd name="connsiteX8-251" fmla="*/ 297774 w 618657"/>
              <a:gd name="connsiteY8-252" fmla="*/ 1257216 h 1257216"/>
              <a:gd name="connsiteX0-253" fmla="*/ 297774 w 618657"/>
              <a:gd name="connsiteY0-254" fmla="*/ 1257216 h 1257216"/>
              <a:gd name="connsiteX1-255" fmla="*/ 190032 w 618657"/>
              <a:gd name="connsiteY1-256" fmla="*/ 775188 h 1257216"/>
              <a:gd name="connsiteX2-257" fmla="*/ 0 w 618657"/>
              <a:gd name="connsiteY2-258" fmla="*/ 589529 h 1257216"/>
              <a:gd name="connsiteX3-259" fmla="*/ 237657 w 618657"/>
              <a:gd name="connsiteY3-260" fmla="*/ 504897 h 1257216"/>
              <a:gd name="connsiteX4-261" fmla="*/ 332907 w 618657"/>
              <a:gd name="connsiteY4-262" fmla="*/ 72 h 1257216"/>
              <a:gd name="connsiteX5-263" fmla="*/ 409107 w 618657"/>
              <a:gd name="connsiteY5-264" fmla="*/ 581097 h 1257216"/>
              <a:gd name="connsiteX6-265" fmla="*/ 618657 w 618657"/>
              <a:gd name="connsiteY6-266" fmla="*/ 657297 h 1257216"/>
              <a:gd name="connsiteX7-267" fmla="*/ 388964 w 618657"/>
              <a:gd name="connsiteY7-268" fmla="*/ 776593 h 1257216"/>
              <a:gd name="connsiteX8-269" fmla="*/ 297774 w 618657"/>
              <a:gd name="connsiteY8-270" fmla="*/ 1257216 h 1257216"/>
              <a:gd name="connsiteX0-271" fmla="*/ 297774 w 618657"/>
              <a:gd name="connsiteY0-272" fmla="*/ 1257216 h 1257216"/>
              <a:gd name="connsiteX1-273" fmla="*/ 190032 w 618657"/>
              <a:gd name="connsiteY1-274" fmla="*/ 775188 h 1257216"/>
              <a:gd name="connsiteX2-275" fmla="*/ 0 w 618657"/>
              <a:gd name="connsiteY2-276" fmla="*/ 589529 h 1257216"/>
              <a:gd name="connsiteX3-277" fmla="*/ 237657 w 618657"/>
              <a:gd name="connsiteY3-278" fmla="*/ 504897 h 1257216"/>
              <a:gd name="connsiteX4-279" fmla="*/ 332907 w 618657"/>
              <a:gd name="connsiteY4-280" fmla="*/ 72 h 1257216"/>
              <a:gd name="connsiteX5-281" fmla="*/ 409107 w 618657"/>
              <a:gd name="connsiteY5-282" fmla="*/ 581097 h 1257216"/>
              <a:gd name="connsiteX6-283" fmla="*/ 618657 w 618657"/>
              <a:gd name="connsiteY6-284" fmla="*/ 657297 h 1257216"/>
              <a:gd name="connsiteX7-285" fmla="*/ 388964 w 618657"/>
              <a:gd name="connsiteY7-286" fmla="*/ 776593 h 1257216"/>
              <a:gd name="connsiteX8-287" fmla="*/ 297774 w 618657"/>
              <a:gd name="connsiteY8-288" fmla="*/ 1257216 h 1257216"/>
              <a:gd name="connsiteX0-289" fmla="*/ 317761 w 638644"/>
              <a:gd name="connsiteY0-290" fmla="*/ 1257216 h 1257216"/>
              <a:gd name="connsiteX1-291" fmla="*/ 210019 w 638644"/>
              <a:gd name="connsiteY1-292" fmla="*/ 775188 h 1257216"/>
              <a:gd name="connsiteX2-293" fmla="*/ 0 w 638644"/>
              <a:gd name="connsiteY2-294" fmla="*/ 597024 h 1257216"/>
              <a:gd name="connsiteX3-295" fmla="*/ 257644 w 638644"/>
              <a:gd name="connsiteY3-296" fmla="*/ 504897 h 1257216"/>
              <a:gd name="connsiteX4-297" fmla="*/ 352894 w 638644"/>
              <a:gd name="connsiteY4-298" fmla="*/ 72 h 1257216"/>
              <a:gd name="connsiteX5-299" fmla="*/ 429094 w 638644"/>
              <a:gd name="connsiteY5-300" fmla="*/ 581097 h 1257216"/>
              <a:gd name="connsiteX6-301" fmla="*/ 638644 w 638644"/>
              <a:gd name="connsiteY6-302" fmla="*/ 657297 h 1257216"/>
              <a:gd name="connsiteX7-303" fmla="*/ 408951 w 638644"/>
              <a:gd name="connsiteY7-304" fmla="*/ 776593 h 1257216"/>
              <a:gd name="connsiteX8-305" fmla="*/ 317761 w 638644"/>
              <a:gd name="connsiteY8-306" fmla="*/ 1257216 h 1257216"/>
              <a:gd name="connsiteX0-307" fmla="*/ 317761 w 638644"/>
              <a:gd name="connsiteY0-308" fmla="*/ 1257216 h 1257216"/>
              <a:gd name="connsiteX1-309" fmla="*/ 227508 w 638644"/>
              <a:gd name="connsiteY1-310" fmla="*/ 772690 h 1257216"/>
              <a:gd name="connsiteX2-311" fmla="*/ 0 w 638644"/>
              <a:gd name="connsiteY2-312" fmla="*/ 597024 h 1257216"/>
              <a:gd name="connsiteX3-313" fmla="*/ 257644 w 638644"/>
              <a:gd name="connsiteY3-314" fmla="*/ 504897 h 1257216"/>
              <a:gd name="connsiteX4-315" fmla="*/ 352894 w 638644"/>
              <a:gd name="connsiteY4-316" fmla="*/ 72 h 1257216"/>
              <a:gd name="connsiteX5-317" fmla="*/ 429094 w 638644"/>
              <a:gd name="connsiteY5-318" fmla="*/ 581097 h 1257216"/>
              <a:gd name="connsiteX6-319" fmla="*/ 638644 w 638644"/>
              <a:gd name="connsiteY6-320" fmla="*/ 657297 h 1257216"/>
              <a:gd name="connsiteX7-321" fmla="*/ 408951 w 638644"/>
              <a:gd name="connsiteY7-322" fmla="*/ 776593 h 1257216"/>
              <a:gd name="connsiteX8-323" fmla="*/ 317761 w 638644"/>
              <a:gd name="connsiteY8-324" fmla="*/ 1257216 h 12572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38644" h="1257216">
                <a:moveTo>
                  <a:pt x="317761" y="1257216"/>
                </a:moveTo>
                <a:cubicBezTo>
                  <a:pt x="289186" y="1257814"/>
                  <a:pt x="280468" y="882722"/>
                  <a:pt x="227508" y="772690"/>
                </a:cubicBezTo>
                <a:cubicBezTo>
                  <a:pt x="174548" y="662658"/>
                  <a:pt x="136499" y="666457"/>
                  <a:pt x="0" y="597024"/>
                </a:cubicBezTo>
                <a:cubicBezTo>
                  <a:pt x="134026" y="572509"/>
                  <a:pt x="198828" y="604389"/>
                  <a:pt x="257644" y="504897"/>
                </a:cubicBezTo>
                <a:cubicBezTo>
                  <a:pt x="316460" y="405405"/>
                  <a:pt x="325907" y="-6278"/>
                  <a:pt x="352894" y="72"/>
                </a:cubicBezTo>
                <a:cubicBezTo>
                  <a:pt x="378294" y="193747"/>
                  <a:pt x="376733" y="543205"/>
                  <a:pt x="429094" y="581097"/>
                </a:cubicBezTo>
                <a:cubicBezTo>
                  <a:pt x="481455" y="618989"/>
                  <a:pt x="568794" y="631897"/>
                  <a:pt x="638644" y="657297"/>
                </a:cubicBezTo>
                <a:cubicBezTo>
                  <a:pt x="552919" y="695397"/>
                  <a:pt x="462431" y="676607"/>
                  <a:pt x="408951" y="776593"/>
                </a:cubicBezTo>
                <a:cubicBezTo>
                  <a:pt x="355471" y="876579"/>
                  <a:pt x="328080" y="1084178"/>
                  <a:pt x="317761" y="1257216"/>
                </a:cubicBezTo>
                <a:close/>
              </a:path>
            </a:pathLst>
          </a:custGeom>
          <a:solidFill>
            <a:schemeClr val="bg1"/>
          </a:solid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rgbClr val="9E0000"/>
              </a:solidFill>
            </a:endParaRPr>
          </a:p>
        </p:txBody>
      </p:sp>
      <p:sp>
        <p:nvSpPr>
          <p:cNvPr id="33" name="任意多边形 119"/>
          <p:cNvSpPr/>
          <p:nvPr>
            <p:custDataLst>
              <p:tags r:id="rId34"/>
            </p:custDataLst>
          </p:nvPr>
        </p:nvSpPr>
        <p:spPr>
          <a:xfrm flipH="1">
            <a:off x="10194532" y="4147674"/>
            <a:ext cx="256035" cy="388333"/>
          </a:xfrm>
          <a:custGeom>
            <a:avLst/>
            <a:gdLst>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1" fmla="*/ 257175 w 647700"/>
              <a:gd name="connsiteY0-2" fmla="*/ 1181158 h 1209733"/>
              <a:gd name="connsiteX1-3" fmla="*/ 219075 w 647700"/>
              <a:gd name="connsiteY1-4" fmla="*/ 800158 h 1209733"/>
              <a:gd name="connsiteX2-5" fmla="*/ 0 w 647700"/>
              <a:gd name="connsiteY2-6" fmla="*/ 590608 h 1209733"/>
              <a:gd name="connsiteX3-7" fmla="*/ 266700 w 647700"/>
              <a:gd name="connsiteY3-8" fmla="*/ 504883 h 1209733"/>
              <a:gd name="connsiteX4-9" fmla="*/ 361950 w 647700"/>
              <a:gd name="connsiteY4-10" fmla="*/ 58 h 1209733"/>
              <a:gd name="connsiteX5-11" fmla="*/ 438150 w 647700"/>
              <a:gd name="connsiteY5-12" fmla="*/ 581083 h 1209733"/>
              <a:gd name="connsiteX6-13" fmla="*/ 647700 w 647700"/>
              <a:gd name="connsiteY6-14" fmla="*/ 657283 h 1209733"/>
              <a:gd name="connsiteX7-15" fmla="*/ 390525 w 647700"/>
              <a:gd name="connsiteY7-16" fmla="*/ 771583 h 1209733"/>
              <a:gd name="connsiteX8-17" fmla="*/ 314325 w 647700"/>
              <a:gd name="connsiteY8-18" fmla="*/ 1209733 h 1209733"/>
              <a:gd name="connsiteX0-19" fmla="*/ 257175 w 647700"/>
              <a:gd name="connsiteY0-20" fmla="*/ 1181158 h 1209733"/>
              <a:gd name="connsiteX1-21" fmla="*/ 219075 w 647700"/>
              <a:gd name="connsiteY1-22" fmla="*/ 800158 h 1209733"/>
              <a:gd name="connsiteX2-23" fmla="*/ 0 w 647700"/>
              <a:gd name="connsiteY2-24" fmla="*/ 590608 h 1209733"/>
              <a:gd name="connsiteX3-25" fmla="*/ 266700 w 647700"/>
              <a:gd name="connsiteY3-26" fmla="*/ 504883 h 1209733"/>
              <a:gd name="connsiteX4-27" fmla="*/ 361950 w 647700"/>
              <a:gd name="connsiteY4-28" fmla="*/ 58 h 1209733"/>
              <a:gd name="connsiteX5-29" fmla="*/ 438150 w 647700"/>
              <a:gd name="connsiteY5-30" fmla="*/ 581083 h 1209733"/>
              <a:gd name="connsiteX6-31" fmla="*/ 647700 w 647700"/>
              <a:gd name="connsiteY6-32" fmla="*/ 657283 h 1209733"/>
              <a:gd name="connsiteX7-33" fmla="*/ 390525 w 647700"/>
              <a:gd name="connsiteY7-34" fmla="*/ 771583 h 1209733"/>
              <a:gd name="connsiteX8-35" fmla="*/ 314325 w 647700"/>
              <a:gd name="connsiteY8-36" fmla="*/ 1209733 h 1209733"/>
              <a:gd name="connsiteX0-37" fmla="*/ 161925 w 552450"/>
              <a:gd name="connsiteY0-38" fmla="*/ 1181173 h 1209748"/>
              <a:gd name="connsiteX1-39" fmla="*/ 123825 w 552450"/>
              <a:gd name="connsiteY1-40" fmla="*/ 800173 h 1209748"/>
              <a:gd name="connsiteX2-41" fmla="*/ 0 w 552450"/>
              <a:gd name="connsiteY2-42" fmla="*/ 638248 h 1209748"/>
              <a:gd name="connsiteX3-43" fmla="*/ 171450 w 552450"/>
              <a:gd name="connsiteY3-44" fmla="*/ 504898 h 1209748"/>
              <a:gd name="connsiteX4-45" fmla="*/ 266700 w 552450"/>
              <a:gd name="connsiteY4-46" fmla="*/ 73 h 1209748"/>
              <a:gd name="connsiteX5-47" fmla="*/ 342900 w 552450"/>
              <a:gd name="connsiteY5-48" fmla="*/ 581098 h 1209748"/>
              <a:gd name="connsiteX6-49" fmla="*/ 552450 w 552450"/>
              <a:gd name="connsiteY6-50" fmla="*/ 657298 h 1209748"/>
              <a:gd name="connsiteX7-51" fmla="*/ 295275 w 552450"/>
              <a:gd name="connsiteY7-52" fmla="*/ 771598 h 1209748"/>
              <a:gd name="connsiteX8-53" fmla="*/ 219075 w 552450"/>
              <a:gd name="connsiteY8-54" fmla="*/ 1209748 h 1209748"/>
              <a:gd name="connsiteX0-55" fmla="*/ 238125 w 628650"/>
              <a:gd name="connsiteY0-56" fmla="*/ 1181172 h 1209747"/>
              <a:gd name="connsiteX1-57" fmla="*/ 200025 w 628650"/>
              <a:gd name="connsiteY1-58" fmla="*/ 800172 h 1209747"/>
              <a:gd name="connsiteX2-59" fmla="*/ 0 w 628650"/>
              <a:gd name="connsiteY2-60" fmla="*/ 562047 h 1209747"/>
              <a:gd name="connsiteX3-61" fmla="*/ 247650 w 628650"/>
              <a:gd name="connsiteY3-62" fmla="*/ 504897 h 1209747"/>
              <a:gd name="connsiteX4-63" fmla="*/ 342900 w 628650"/>
              <a:gd name="connsiteY4-64" fmla="*/ 72 h 1209747"/>
              <a:gd name="connsiteX5-65" fmla="*/ 419100 w 628650"/>
              <a:gd name="connsiteY5-66" fmla="*/ 581097 h 1209747"/>
              <a:gd name="connsiteX6-67" fmla="*/ 628650 w 628650"/>
              <a:gd name="connsiteY6-68" fmla="*/ 657297 h 1209747"/>
              <a:gd name="connsiteX7-69" fmla="*/ 371475 w 628650"/>
              <a:gd name="connsiteY7-70" fmla="*/ 771597 h 1209747"/>
              <a:gd name="connsiteX8-71" fmla="*/ 295275 w 628650"/>
              <a:gd name="connsiteY8-72" fmla="*/ 1209747 h 1209747"/>
              <a:gd name="connsiteX0-73" fmla="*/ 238125 w 628650"/>
              <a:gd name="connsiteY0-74" fmla="*/ 1181172 h 1209747"/>
              <a:gd name="connsiteX1-75" fmla="*/ 200025 w 628650"/>
              <a:gd name="connsiteY1-76" fmla="*/ 800172 h 1209747"/>
              <a:gd name="connsiteX2-77" fmla="*/ 0 w 628650"/>
              <a:gd name="connsiteY2-78" fmla="*/ 562047 h 1209747"/>
              <a:gd name="connsiteX3-79" fmla="*/ 247650 w 628650"/>
              <a:gd name="connsiteY3-80" fmla="*/ 504897 h 1209747"/>
              <a:gd name="connsiteX4-81" fmla="*/ 342900 w 628650"/>
              <a:gd name="connsiteY4-82" fmla="*/ 72 h 1209747"/>
              <a:gd name="connsiteX5-83" fmla="*/ 419100 w 628650"/>
              <a:gd name="connsiteY5-84" fmla="*/ 581097 h 1209747"/>
              <a:gd name="connsiteX6-85" fmla="*/ 628650 w 628650"/>
              <a:gd name="connsiteY6-86" fmla="*/ 657297 h 1209747"/>
              <a:gd name="connsiteX7-87" fmla="*/ 371475 w 628650"/>
              <a:gd name="connsiteY7-88" fmla="*/ 771597 h 1209747"/>
              <a:gd name="connsiteX8-89" fmla="*/ 295275 w 628650"/>
              <a:gd name="connsiteY8-90" fmla="*/ 1209747 h 1209747"/>
              <a:gd name="connsiteX0-91" fmla="*/ 228132 w 618657"/>
              <a:gd name="connsiteY0-92" fmla="*/ 1181172 h 1209747"/>
              <a:gd name="connsiteX1-93" fmla="*/ 190032 w 618657"/>
              <a:gd name="connsiteY1-94" fmla="*/ 800172 h 1209747"/>
              <a:gd name="connsiteX2-95" fmla="*/ 0 w 618657"/>
              <a:gd name="connsiteY2-96" fmla="*/ 589529 h 1209747"/>
              <a:gd name="connsiteX3-97" fmla="*/ 237657 w 618657"/>
              <a:gd name="connsiteY3-98" fmla="*/ 504897 h 1209747"/>
              <a:gd name="connsiteX4-99" fmla="*/ 332907 w 618657"/>
              <a:gd name="connsiteY4-100" fmla="*/ 72 h 1209747"/>
              <a:gd name="connsiteX5-101" fmla="*/ 409107 w 618657"/>
              <a:gd name="connsiteY5-102" fmla="*/ 581097 h 1209747"/>
              <a:gd name="connsiteX6-103" fmla="*/ 618657 w 618657"/>
              <a:gd name="connsiteY6-104" fmla="*/ 657297 h 1209747"/>
              <a:gd name="connsiteX7-105" fmla="*/ 361482 w 618657"/>
              <a:gd name="connsiteY7-106" fmla="*/ 771597 h 1209747"/>
              <a:gd name="connsiteX8-107" fmla="*/ 285282 w 618657"/>
              <a:gd name="connsiteY8-108" fmla="*/ 1209747 h 1209747"/>
              <a:gd name="connsiteX0-109" fmla="*/ 228132 w 618657"/>
              <a:gd name="connsiteY0-110" fmla="*/ 1181172 h 1209747"/>
              <a:gd name="connsiteX1-111" fmla="*/ 190032 w 618657"/>
              <a:gd name="connsiteY1-112" fmla="*/ 800172 h 1209747"/>
              <a:gd name="connsiteX2-113" fmla="*/ 0 w 618657"/>
              <a:gd name="connsiteY2-114" fmla="*/ 589529 h 1209747"/>
              <a:gd name="connsiteX3-115" fmla="*/ 237657 w 618657"/>
              <a:gd name="connsiteY3-116" fmla="*/ 504897 h 1209747"/>
              <a:gd name="connsiteX4-117" fmla="*/ 332907 w 618657"/>
              <a:gd name="connsiteY4-118" fmla="*/ 72 h 1209747"/>
              <a:gd name="connsiteX5-119" fmla="*/ 409107 w 618657"/>
              <a:gd name="connsiteY5-120" fmla="*/ 581097 h 1209747"/>
              <a:gd name="connsiteX6-121" fmla="*/ 618657 w 618657"/>
              <a:gd name="connsiteY6-122" fmla="*/ 657297 h 1209747"/>
              <a:gd name="connsiteX7-123" fmla="*/ 361482 w 618657"/>
              <a:gd name="connsiteY7-124" fmla="*/ 771597 h 1209747"/>
              <a:gd name="connsiteX8-125" fmla="*/ 285282 w 618657"/>
              <a:gd name="connsiteY8-126" fmla="*/ 1209747 h 1209747"/>
              <a:gd name="connsiteX0-127" fmla="*/ 228132 w 618657"/>
              <a:gd name="connsiteY0-128" fmla="*/ 1181172 h 1209747"/>
              <a:gd name="connsiteX1-129" fmla="*/ 190032 w 618657"/>
              <a:gd name="connsiteY1-130" fmla="*/ 800172 h 1209747"/>
              <a:gd name="connsiteX2-131" fmla="*/ 0 w 618657"/>
              <a:gd name="connsiteY2-132" fmla="*/ 589529 h 1209747"/>
              <a:gd name="connsiteX3-133" fmla="*/ 237657 w 618657"/>
              <a:gd name="connsiteY3-134" fmla="*/ 504897 h 1209747"/>
              <a:gd name="connsiteX4-135" fmla="*/ 332907 w 618657"/>
              <a:gd name="connsiteY4-136" fmla="*/ 72 h 1209747"/>
              <a:gd name="connsiteX5-137" fmla="*/ 409107 w 618657"/>
              <a:gd name="connsiteY5-138" fmla="*/ 581097 h 1209747"/>
              <a:gd name="connsiteX6-139" fmla="*/ 618657 w 618657"/>
              <a:gd name="connsiteY6-140" fmla="*/ 657297 h 1209747"/>
              <a:gd name="connsiteX7-141" fmla="*/ 361482 w 618657"/>
              <a:gd name="connsiteY7-142" fmla="*/ 771597 h 1209747"/>
              <a:gd name="connsiteX8-143" fmla="*/ 285282 w 618657"/>
              <a:gd name="connsiteY8-144" fmla="*/ 1209747 h 1209747"/>
              <a:gd name="connsiteX9" fmla="*/ 228132 w 618657"/>
              <a:gd name="connsiteY9" fmla="*/ 1181172 h 1209747"/>
              <a:gd name="connsiteX0-145" fmla="*/ 285282 w 618657"/>
              <a:gd name="connsiteY0-146" fmla="*/ 1209747 h 1209747"/>
              <a:gd name="connsiteX1-147" fmla="*/ 190032 w 618657"/>
              <a:gd name="connsiteY1-148" fmla="*/ 800172 h 1209747"/>
              <a:gd name="connsiteX2-149" fmla="*/ 0 w 618657"/>
              <a:gd name="connsiteY2-150" fmla="*/ 589529 h 1209747"/>
              <a:gd name="connsiteX3-151" fmla="*/ 237657 w 618657"/>
              <a:gd name="connsiteY3-152" fmla="*/ 504897 h 1209747"/>
              <a:gd name="connsiteX4-153" fmla="*/ 332907 w 618657"/>
              <a:gd name="connsiteY4-154" fmla="*/ 72 h 1209747"/>
              <a:gd name="connsiteX5-155" fmla="*/ 409107 w 618657"/>
              <a:gd name="connsiteY5-156" fmla="*/ 581097 h 1209747"/>
              <a:gd name="connsiteX6-157" fmla="*/ 618657 w 618657"/>
              <a:gd name="connsiteY6-158" fmla="*/ 657297 h 1209747"/>
              <a:gd name="connsiteX7-159" fmla="*/ 361482 w 618657"/>
              <a:gd name="connsiteY7-160" fmla="*/ 771597 h 1209747"/>
              <a:gd name="connsiteX8-161" fmla="*/ 285282 w 618657"/>
              <a:gd name="connsiteY8-162" fmla="*/ 1209747 h 1209747"/>
              <a:gd name="connsiteX0-163" fmla="*/ 270292 w 618657"/>
              <a:gd name="connsiteY0-164" fmla="*/ 1249721 h 1249721"/>
              <a:gd name="connsiteX1-165" fmla="*/ 190032 w 618657"/>
              <a:gd name="connsiteY1-166" fmla="*/ 800172 h 1249721"/>
              <a:gd name="connsiteX2-167" fmla="*/ 0 w 618657"/>
              <a:gd name="connsiteY2-168" fmla="*/ 589529 h 1249721"/>
              <a:gd name="connsiteX3-169" fmla="*/ 237657 w 618657"/>
              <a:gd name="connsiteY3-170" fmla="*/ 504897 h 1249721"/>
              <a:gd name="connsiteX4-171" fmla="*/ 332907 w 618657"/>
              <a:gd name="connsiteY4-172" fmla="*/ 72 h 1249721"/>
              <a:gd name="connsiteX5-173" fmla="*/ 409107 w 618657"/>
              <a:gd name="connsiteY5-174" fmla="*/ 581097 h 1249721"/>
              <a:gd name="connsiteX6-175" fmla="*/ 618657 w 618657"/>
              <a:gd name="connsiteY6-176" fmla="*/ 657297 h 1249721"/>
              <a:gd name="connsiteX7-177" fmla="*/ 361482 w 618657"/>
              <a:gd name="connsiteY7-178" fmla="*/ 771597 h 1249721"/>
              <a:gd name="connsiteX8-179" fmla="*/ 270292 w 618657"/>
              <a:gd name="connsiteY8-180" fmla="*/ 1249721 h 1249721"/>
              <a:gd name="connsiteX0-181" fmla="*/ 270292 w 618657"/>
              <a:gd name="connsiteY0-182" fmla="*/ 1249721 h 1249721"/>
              <a:gd name="connsiteX1-183" fmla="*/ 190032 w 618657"/>
              <a:gd name="connsiteY1-184" fmla="*/ 775188 h 1249721"/>
              <a:gd name="connsiteX2-185" fmla="*/ 0 w 618657"/>
              <a:gd name="connsiteY2-186" fmla="*/ 589529 h 1249721"/>
              <a:gd name="connsiteX3-187" fmla="*/ 237657 w 618657"/>
              <a:gd name="connsiteY3-188" fmla="*/ 504897 h 1249721"/>
              <a:gd name="connsiteX4-189" fmla="*/ 332907 w 618657"/>
              <a:gd name="connsiteY4-190" fmla="*/ 72 h 1249721"/>
              <a:gd name="connsiteX5-191" fmla="*/ 409107 w 618657"/>
              <a:gd name="connsiteY5-192" fmla="*/ 581097 h 1249721"/>
              <a:gd name="connsiteX6-193" fmla="*/ 618657 w 618657"/>
              <a:gd name="connsiteY6-194" fmla="*/ 657297 h 1249721"/>
              <a:gd name="connsiteX7-195" fmla="*/ 361482 w 618657"/>
              <a:gd name="connsiteY7-196" fmla="*/ 771597 h 1249721"/>
              <a:gd name="connsiteX8-197" fmla="*/ 270292 w 618657"/>
              <a:gd name="connsiteY8-198" fmla="*/ 1249721 h 1249721"/>
              <a:gd name="connsiteX0-199" fmla="*/ 270292 w 618657"/>
              <a:gd name="connsiteY0-200" fmla="*/ 1249721 h 1249721"/>
              <a:gd name="connsiteX1-201" fmla="*/ 190032 w 618657"/>
              <a:gd name="connsiteY1-202" fmla="*/ 775188 h 1249721"/>
              <a:gd name="connsiteX2-203" fmla="*/ 0 w 618657"/>
              <a:gd name="connsiteY2-204" fmla="*/ 589529 h 1249721"/>
              <a:gd name="connsiteX3-205" fmla="*/ 237657 w 618657"/>
              <a:gd name="connsiteY3-206" fmla="*/ 504897 h 1249721"/>
              <a:gd name="connsiteX4-207" fmla="*/ 332907 w 618657"/>
              <a:gd name="connsiteY4-208" fmla="*/ 72 h 1249721"/>
              <a:gd name="connsiteX5-209" fmla="*/ 409107 w 618657"/>
              <a:gd name="connsiteY5-210" fmla="*/ 581097 h 1249721"/>
              <a:gd name="connsiteX6-211" fmla="*/ 618657 w 618657"/>
              <a:gd name="connsiteY6-212" fmla="*/ 657297 h 1249721"/>
              <a:gd name="connsiteX7-213" fmla="*/ 361482 w 618657"/>
              <a:gd name="connsiteY7-214" fmla="*/ 771597 h 1249721"/>
              <a:gd name="connsiteX8-215" fmla="*/ 270292 w 618657"/>
              <a:gd name="connsiteY8-216" fmla="*/ 1249721 h 1249721"/>
              <a:gd name="connsiteX0-217" fmla="*/ 297774 w 618657"/>
              <a:gd name="connsiteY0-218" fmla="*/ 1257216 h 1257216"/>
              <a:gd name="connsiteX1-219" fmla="*/ 190032 w 618657"/>
              <a:gd name="connsiteY1-220" fmla="*/ 775188 h 1257216"/>
              <a:gd name="connsiteX2-221" fmla="*/ 0 w 618657"/>
              <a:gd name="connsiteY2-222" fmla="*/ 589529 h 1257216"/>
              <a:gd name="connsiteX3-223" fmla="*/ 237657 w 618657"/>
              <a:gd name="connsiteY3-224" fmla="*/ 504897 h 1257216"/>
              <a:gd name="connsiteX4-225" fmla="*/ 332907 w 618657"/>
              <a:gd name="connsiteY4-226" fmla="*/ 72 h 1257216"/>
              <a:gd name="connsiteX5-227" fmla="*/ 409107 w 618657"/>
              <a:gd name="connsiteY5-228" fmla="*/ 581097 h 1257216"/>
              <a:gd name="connsiteX6-229" fmla="*/ 618657 w 618657"/>
              <a:gd name="connsiteY6-230" fmla="*/ 657297 h 1257216"/>
              <a:gd name="connsiteX7-231" fmla="*/ 361482 w 618657"/>
              <a:gd name="connsiteY7-232" fmla="*/ 771597 h 1257216"/>
              <a:gd name="connsiteX8-233" fmla="*/ 297774 w 618657"/>
              <a:gd name="connsiteY8-234" fmla="*/ 1257216 h 1257216"/>
              <a:gd name="connsiteX0-235" fmla="*/ 297774 w 618657"/>
              <a:gd name="connsiteY0-236" fmla="*/ 1257216 h 1257216"/>
              <a:gd name="connsiteX1-237" fmla="*/ 190032 w 618657"/>
              <a:gd name="connsiteY1-238" fmla="*/ 775188 h 1257216"/>
              <a:gd name="connsiteX2-239" fmla="*/ 0 w 618657"/>
              <a:gd name="connsiteY2-240" fmla="*/ 589529 h 1257216"/>
              <a:gd name="connsiteX3-241" fmla="*/ 237657 w 618657"/>
              <a:gd name="connsiteY3-242" fmla="*/ 504897 h 1257216"/>
              <a:gd name="connsiteX4-243" fmla="*/ 332907 w 618657"/>
              <a:gd name="connsiteY4-244" fmla="*/ 72 h 1257216"/>
              <a:gd name="connsiteX5-245" fmla="*/ 409107 w 618657"/>
              <a:gd name="connsiteY5-246" fmla="*/ 581097 h 1257216"/>
              <a:gd name="connsiteX6-247" fmla="*/ 618657 w 618657"/>
              <a:gd name="connsiteY6-248" fmla="*/ 657297 h 1257216"/>
              <a:gd name="connsiteX7-249" fmla="*/ 388964 w 618657"/>
              <a:gd name="connsiteY7-250" fmla="*/ 776593 h 1257216"/>
              <a:gd name="connsiteX8-251" fmla="*/ 297774 w 618657"/>
              <a:gd name="connsiteY8-252" fmla="*/ 1257216 h 1257216"/>
              <a:gd name="connsiteX0-253" fmla="*/ 297774 w 618657"/>
              <a:gd name="connsiteY0-254" fmla="*/ 1257216 h 1257216"/>
              <a:gd name="connsiteX1-255" fmla="*/ 190032 w 618657"/>
              <a:gd name="connsiteY1-256" fmla="*/ 775188 h 1257216"/>
              <a:gd name="connsiteX2-257" fmla="*/ 0 w 618657"/>
              <a:gd name="connsiteY2-258" fmla="*/ 589529 h 1257216"/>
              <a:gd name="connsiteX3-259" fmla="*/ 237657 w 618657"/>
              <a:gd name="connsiteY3-260" fmla="*/ 504897 h 1257216"/>
              <a:gd name="connsiteX4-261" fmla="*/ 332907 w 618657"/>
              <a:gd name="connsiteY4-262" fmla="*/ 72 h 1257216"/>
              <a:gd name="connsiteX5-263" fmla="*/ 409107 w 618657"/>
              <a:gd name="connsiteY5-264" fmla="*/ 581097 h 1257216"/>
              <a:gd name="connsiteX6-265" fmla="*/ 618657 w 618657"/>
              <a:gd name="connsiteY6-266" fmla="*/ 657297 h 1257216"/>
              <a:gd name="connsiteX7-267" fmla="*/ 388964 w 618657"/>
              <a:gd name="connsiteY7-268" fmla="*/ 776593 h 1257216"/>
              <a:gd name="connsiteX8-269" fmla="*/ 297774 w 618657"/>
              <a:gd name="connsiteY8-270" fmla="*/ 1257216 h 1257216"/>
              <a:gd name="connsiteX0-271" fmla="*/ 297774 w 618657"/>
              <a:gd name="connsiteY0-272" fmla="*/ 1257216 h 1257216"/>
              <a:gd name="connsiteX1-273" fmla="*/ 190032 w 618657"/>
              <a:gd name="connsiteY1-274" fmla="*/ 775188 h 1257216"/>
              <a:gd name="connsiteX2-275" fmla="*/ 0 w 618657"/>
              <a:gd name="connsiteY2-276" fmla="*/ 589529 h 1257216"/>
              <a:gd name="connsiteX3-277" fmla="*/ 237657 w 618657"/>
              <a:gd name="connsiteY3-278" fmla="*/ 504897 h 1257216"/>
              <a:gd name="connsiteX4-279" fmla="*/ 332907 w 618657"/>
              <a:gd name="connsiteY4-280" fmla="*/ 72 h 1257216"/>
              <a:gd name="connsiteX5-281" fmla="*/ 409107 w 618657"/>
              <a:gd name="connsiteY5-282" fmla="*/ 581097 h 1257216"/>
              <a:gd name="connsiteX6-283" fmla="*/ 618657 w 618657"/>
              <a:gd name="connsiteY6-284" fmla="*/ 657297 h 1257216"/>
              <a:gd name="connsiteX7-285" fmla="*/ 388964 w 618657"/>
              <a:gd name="connsiteY7-286" fmla="*/ 776593 h 1257216"/>
              <a:gd name="connsiteX8-287" fmla="*/ 297774 w 618657"/>
              <a:gd name="connsiteY8-288" fmla="*/ 1257216 h 1257216"/>
              <a:gd name="connsiteX0-289" fmla="*/ 317761 w 638644"/>
              <a:gd name="connsiteY0-290" fmla="*/ 1257216 h 1257216"/>
              <a:gd name="connsiteX1-291" fmla="*/ 210019 w 638644"/>
              <a:gd name="connsiteY1-292" fmla="*/ 775188 h 1257216"/>
              <a:gd name="connsiteX2-293" fmla="*/ 0 w 638644"/>
              <a:gd name="connsiteY2-294" fmla="*/ 597024 h 1257216"/>
              <a:gd name="connsiteX3-295" fmla="*/ 257644 w 638644"/>
              <a:gd name="connsiteY3-296" fmla="*/ 504897 h 1257216"/>
              <a:gd name="connsiteX4-297" fmla="*/ 352894 w 638644"/>
              <a:gd name="connsiteY4-298" fmla="*/ 72 h 1257216"/>
              <a:gd name="connsiteX5-299" fmla="*/ 429094 w 638644"/>
              <a:gd name="connsiteY5-300" fmla="*/ 581097 h 1257216"/>
              <a:gd name="connsiteX6-301" fmla="*/ 638644 w 638644"/>
              <a:gd name="connsiteY6-302" fmla="*/ 657297 h 1257216"/>
              <a:gd name="connsiteX7-303" fmla="*/ 408951 w 638644"/>
              <a:gd name="connsiteY7-304" fmla="*/ 776593 h 1257216"/>
              <a:gd name="connsiteX8-305" fmla="*/ 317761 w 638644"/>
              <a:gd name="connsiteY8-306" fmla="*/ 1257216 h 1257216"/>
              <a:gd name="connsiteX0-307" fmla="*/ 317761 w 638644"/>
              <a:gd name="connsiteY0-308" fmla="*/ 1257216 h 1257216"/>
              <a:gd name="connsiteX1-309" fmla="*/ 227508 w 638644"/>
              <a:gd name="connsiteY1-310" fmla="*/ 772690 h 1257216"/>
              <a:gd name="connsiteX2-311" fmla="*/ 0 w 638644"/>
              <a:gd name="connsiteY2-312" fmla="*/ 597024 h 1257216"/>
              <a:gd name="connsiteX3-313" fmla="*/ 257644 w 638644"/>
              <a:gd name="connsiteY3-314" fmla="*/ 504897 h 1257216"/>
              <a:gd name="connsiteX4-315" fmla="*/ 352894 w 638644"/>
              <a:gd name="connsiteY4-316" fmla="*/ 72 h 1257216"/>
              <a:gd name="connsiteX5-317" fmla="*/ 429094 w 638644"/>
              <a:gd name="connsiteY5-318" fmla="*/ 581097 h 1257216"/>
              <a:gd name="connsiteX6-319" fmla="*/ 638644 w 638644"/>
              <a:gd name="connsiteY6-320" fmla="*/ 657297 h 1257216"/>
              <a:gd name="connsiteX7-321" fmla="*/ 408951 w 638644"/>
              <a:gd name="connsiteY7-322" fmla="*/ 776593 h 1257216"/>
              <a:gd name="connsiteX8-323" fmla="*/ 317761 w 638644"/>
              <a:gd name="connsiteY8-324" fmla="*/ 1257216 h 12572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38644" h="1257216">
                <a:moveTo>
                  <a:pt x="317761" y="1257216"/>
                </a:moveTo>
                <a:cubicBezTo>
                  <a:pt x="289186" y="1257814"/>
                  <a:pt x="280468" y="882722"/>
                  <a:pt x="227508" y="772690"/>
                </a:cubicBezTo>
                <a:cubicBezTo>
                  <a:pt x="174548" y="662658"/>
                  <a:pt x="136499" y="666457"/>
                  <a:pt x="0" y="597024"/>
                </a:cubicBezTo>
                <a:cubicBezTo>
                  <a:pt x="134026" y="572509"/>
                  <a:pt x="198828" y="604389"/>
                  <a:pt x="257644" y="504897"/>
                </a:cubicBezTo>
                <a:cubicBezTo>
                  <a:pt x="316460" y="405405"/>
                  <a:pt x="325907" y="-6278"/>
                  <a:pt x="352894" y="72"/>
                </a:cubicBezTo>
                <a:cubicBezTo>
                  <a:pt x="378294" y="193747"/>
                  <a:pt x="376733" y="543205"/>
                  <a:pt x="429094" y="581097"/>
                </a:cubicBezTo>
                <a:cubicBezTo>
                  <a:pt x="481455" y="618989"/>
                  <a:pt x="568794" y="631897"/>
                  <a:pt x="638644" y="657297"/>
                </a:cubicBezTo>
                <a:cubicBezTo>
                  <a:pt x="552919" y="695397"/>
                  <a:pt x="462431" y="676607"/>
                  <a:pt x="408951" y="776593"/>
                </a:cubicBezTo>
                <a:cubicBezTo>
                  <a:pt x="355471" y="876579"/>
                  <a:pt x="328080" y="1084178"/>
                  <a:pt x="317761" y="1257216"/>
                </a:cubicBezTo>
                <a:close/>
              </a:path>
            </a:pathLst>
          </a:custGeom>
          <a:solidFill>
            <a:schemeClr val="accent2"/>
          </a:solid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rgbClr val="9E0000"/>
              </a:solidFill>
            </a:endParaRPr>
          </a:p>
        </p:txBody>
      </p:sp>
      <p:sp>
        <p:nvSpPr>
          <p:cNvPr id="34" name="任意多边形 120"/>
          <p:cNvSpPr/>
          <p:nvPr>
            <p:custDataLst>
              <p:tags r:id="rId35"/>
            </p:custDataLst>
          </p:nvPr>
        </p:nvSpPr>
        <p:spPr>
          <a:xfrm flipH="1" flipV="1">
            <a:off x="8742116" y="1056792"/>
            <a:ext cx="386712" cy="502363"/>
          </a:xfrm>
          <a:custGeom>
            <a:avLst/>
            <a:gdLst>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1" fmla="*/ 257175 w 647700"/>
              <a:gd name="connsiteY0-2" fmla="*/ 1181158 h 1209733"/>
              <a:gd name="connsiteX1-3" fmla="*/ 219075 w 647700"/>
              <a:gd name="connsiteY1-4" fmla="*/ 800158 h 1209733"/>
              <a:gd name="connsiteX2-5" fmla="*/ 0 w 647700"/>
              <a:gd name="connsiteY2-6" fmla="*/ 590608 h 1209733"/>
              <a:gd name="connsiteX3-7" fmla="*/ 266700 w 647700"/>
              <a:gd name="connsiteY3-8" fmla="*/ 504883 h 1209733"/>
              <a:gd name="connsiteX4-9" fmla="*/ 361950 w 647700"/>
              <a:gd name="connsiteY4-10" fmla="*/ 58 h 1209733"/>
              <a:gd name="connsiteX5-11" fmla="*/ 438150 w 647700"/>
              <a:gd name="connsiteY5-12" fmla="*/ 581083 h 1209733"/>
              <a:gd name="connsiteX6-13" fmla="*/ 647700 w 647700"/>
              <a:gd name="connsiteY6-14" fmla="*/ 657283 h 1209733"/>
              <a:gd name="connsiteX7-15" fmla="*/ 390525 w 647700"/>
              <a:gd name="connsiteY7-16" fmla="*/ 771583 h 1209733"/>
              <a:gd name="connsiteX8-17" fmla="*/ 314325 w 647700"/>
              <a:gd name="connsiteY8-18" fmla="*/ 1209733 h 1209733"/>
              <a:gd name="connsiteX0-19" fmla="*/ 257175 w 647700"/>
              <a:gd name="connsiteY0-20" fmla="*/ 1181158 h 1209733"/>
              <a:gd name="connsiteX1-21" fmla="*/ 219075 w 647700"/>
              <a:gd name="connsiteY1-22" fmla="*/ 800158 h 1209733"/>
              <a:gd name="connsiteX2-23" fmla="*/ 0 w 647700"/>
              <a:gd name="connsiteY2-24" fmla="*/ 590608 h 1209733"/>
              <a:gd name="connsiteX3-25" fmla="*/ 266700 w 647700"/>
              <a:gd name="connsiteY3-26" fmla="*/ 504883 h 1209733"/>
              <a:gd name="connsiteX4-27" fmla="*/ 361950 w 647700"/>
              <a:gd name="connsiteY4-28" fmla="*/ 58 h 1209733"/>
              <a:gd name="connsiteX5-29" fmla="*/ 438150 w 647700"/>
              <a:gd name="connsiteY5-30" fmla="*/ 581083 h 1209733"/>
              <a:gd name="connsiteX6-31" fmla="*/ 647700 w 647700"/>
              <a:gd name="connsiteY6-32" fmla="*/ 657283 h 1209733"/>
              <a:gd name="connsiteX7-33" fmla="*/ 390525 w 647700"/>
              <a:gd name="connsiteY7-34" fmla="*/ 771583 h 1209733"/>
              <a:gd name="connsiteX8-35" fmla="*/ 314325 w 647700"/>
              <a:gd name="connsiteY8-36" fmla="*/ 1209733 h 1209733"/>
              <a:gd name="connsiteX0-37" fmla="*/ 161925 w 552450"/>
              <a:gd name="connsiteY0-38" fmla="*/ 1181173 h 1209748"/>
              <a:gd name="connsiteX1-39" fmla="*/ 123825 w 552450"/>
              <a:gd name="connsiteY1-40" fmla="*/ 800173 h 1209748"/>
              <a:gd name="connsiteX2-41" fmla="*/ 0 w 552450"/>
              <a:gd name="connsiteY2-42" fmla="*/ 638248 h 1209748"/>
              <a:gd name="connsiteX3-43" fmla="*/ 171450 w 552450"/>
              <a:gd name="connsiteY3-44" fmla="*/ 504898 h 1209748"/>
              <a:gd name="connsiteX4-45" fmla="*/ 266700 w 552450"/>
              <a:gd name="connsiteY4-46" fmla="*/ 73 h 1209748"/>
              <a:gd name="connsiteX5-47" fmla="*/ 342900 w 552450"/>
              <a:gd name="connsiteY5-48" fmla="*/ 581098 h 1209748"/>
              <a:gd name="connsiteX6-49" fmla="*/ 552450 w 552450"/>
              <a:gd name="connsiteY6-50" fmla="*/ 657298 h 1209748"/>
              <a:gd name="connsiteX7-51" fmla="*/ 295275 w 552450"/>
              <a:gd name="connsiteY7-52" fmla="*/ 771598 h 1209748"/>
              <a:gd name="connsiteX8-53" fmla="*/ 219075 w 552450"/>
              <a:gd name="connsiteY8-54" fmla="*/ 1209748 h 1209748"/>
              <a:gd name="connsiteX0-55" fmla="*/ 238125 w 628650"/>
              <a:gd name="connsiteY0-56" fmla="*/ 1181172 h 1209747"/>
              <a:gd name="connsiteX1-57" fmla="*/ 200025 w 628650"/>
              <a:gd name="connsiteY1-58" fmla="*/ 800172 h 1209747"/>
              <a:gd name="connsiteX2-59" fmla="*/ 0 w 628650"/>
              <a:gd name="connsiteY2-60" fmla="*/ 562047 h 1209747"/>
              <a:gd name="connsiteX3-61" fmla="*/ 247650 w 628650"/>
              <a:gd name="connsiteY3-62" fmla="*/ 504897 h 1209747"/>
              <a:gd name="connsiteX4-63" fmla="*/ 342900 w 628650"/>
              <a:gd name="connsiteY4-64" fmla="*/ 72 h 1209747"/>
              <a:gd name="connsiteX5-65" fmla="*/ 419100 w 628650"/>
              <a:gd name="connsiteY5-66" fmla="*/ 581097 h 1209747"/>
              <a:gd name="connsiteX6-67" fmla="*/ 628650 w 628650"/>
              <a:gd name="connsiteY6-68" fmla="*/ 657297 h 1209747"/>
              <a:gd name="connsiteX7-69" fmla="*/ 371475 w 628650"/>
              <a:gd name="connsiteY7-70" fmla="*/ 771597 h 1209747"/>
              <a:gd name="connsiteX8-71" fmla="*/ 295275 w 628650"/>
              <a:gd name="connsiteY8-72" fmla="*/ 1209747 h 1209747"/>
              <a:gd name="connsiteX0-73" fmla="*/ 238125 w 628650"/>
              <a:gd name="connsiteY0-74" fmla="*/ 1181172 h 1209747"/>
              <a:gd name="connsiteX1-75" fmla="*/ 200025 w 628650"/>
              <a:gd name="connsiteY1-76" fmla="*/ 800172 h 1209747"/>
              <a:gd name="connsiteX2-77" fmla="*/ 0 w 628650"/>
              <a:gd name="connsiteY2-78" fmla="*/ 562047 h 1209747"/>
              <a:gd name="connsiteX3-79" fmla="*/ 247650 w 628650"/>
              <a:gd name="connsiteY3-80" fmla="*/ 504897 h 1209747"/>
              <a:gd name="connsiteX4-81" fmla="*/ 342900 w 628650"/>
              <a:gd name="connsiteY4-82" fmla="*/ 72 h 1209747"/>
              <a:gd name="connsiteX5-83" fmla="*/ 419100 w 628650"/>
              <a:gd name="connsiteY5-84" fmla="*/ 581097 h 1209747"/>
              <a:gd name="connsiteX6-85" fmla="*/ 628650 w 628650"/>
              <a:gd name="connsiteY6-86" fmla="*/ 657297 h 1209747"/>
              <a:gd name="connsiteX7-87" fmla="*/ 371475 w 628650"/>
              <a:gd name="connsiteY7-88" fmla="*/ 771597 h 1209747"/>
              <a:gd name="connsiteX8-89" fmla="*/ 295275 w 628650"/>
              <a:gd name="connsiteY8-90" fmla="*/ 1209747 h 1209747"/>
              <a:gd name="connsiteX0-91" fmla="*/ 228132 w 618657"/>
              <a:gd name="connsiteY0-92" fmla="*/ 1181172 h 1209747"/>
              <a:gd name="connsiteX1-93" fmla="*/ 190032 w 618657"/>
              <a:gd name="connsiteY1-94" fmla="*/ 800172 h 1209747"/>
              <a:gd name="connsiteX2-95" fmla="*/ 0 w 618657"/>
              <a:gd name="connsiteY2-96" fmla="*/ 589529 h 1209747"/>
              <a:gd name="connsiteX3-97" fmla="*/ 237657 w 618657"/>
              <a:gd name="connsiteY3-98" fmla="*/ 504897 h 1209747"/>
              <a:gd name="connsiteX4-99" fmla="*/ 332907 w 618657"/>
              <a:gd name="connsiteY4-100" fmla="*/ 72 h 1209747"/>
              <a:gd name="connsiteX5-101" fmla="*/ 409107 w 618657"/>
              <a:gd name="connsiteY5-102" fmla="*/ 581097 h 1209747"/>
              <a:gd name="connsiteX6-103" fmla="*/ 618657 w 618657"/>
              <a:gd name="connsiteY6-104" fmla="*/ 657297 h 1209747"/>
              <a:gd name="connsiteX7-105" fmla="*/ 361482 w 618657"/>
              <a:gd name="connsiteY7-106" fmla="*/ 771597 h 1209747"/>
              <a:gd name="connsiteX8-107" fmla="*/ 285282 w 618657"/>
              <a:gd name="connsiteY8-108" fmla="*/ 1209747 h 1209747"/>
              <a:gd name="connsiteX0-109" fmla="*/ 228132 w 618657"/>
              <a:gd name="connsiteY0-110" fmla="*/ 1181172 h 1209747"/>
              <a:gd name="connsiteX1-111" fmla="*/ 190032 w 618657"/>
              <a:gd name="connsiteY1-112" fmla="*/ 800172 h 1209747"/>
              <a:gd name="connsiteX2-113" fmla="*/ 0 w 618657"/>
              <a:gd name="connsiteY2-114" fmla="*/ 589529 h 1209747"/>
              <a:gd name="connsiteX3-115" fmla="*/ 237657 w 618657"/>
              <a:gd name="connsiteY3-116" fmla="*/ 504897 h 1209747"/>
              <a:gd name="connsiteX4-117" fmla="*/ 332907 w 618657"/>
              <a:gd name="connsiteY4-118" fmla="*/ 72 h 1209747"/>
              <a:gd name="connsiteX5-119" fmla="*/ 409107 w 618657"/>
              <a:gd name="connsiteY5-120" fmla="*/ 581097 h 1209747"/>
              <a:gd name="connsiteX6-121" fmla="*/ 618657 w 618657"/>
              <a:gd name="connsiteY6-122" fmla="*/ 657297 h 1209747"/>
              <a:gd name="connsiteX7-123" fmla="*/ 361482 w 618657"/>
              <a:gd name="connsiteY7-124" fmla="*/ 771597 h 1209747"/>
              <a:gd name="connsiteX8-125" fmla="*/ 285282 w 618657"/>
              <a:gd name="connsiteY8-126" fmla="*/ 1209747 h 1209747"/>
              <a:gd name="connsiteX0-127" fmla="*/ 228132 w 618657"/>
              <a:gd name="connsiteY0-128" fmla="*/ 1181172 h 1209747"/>
              <a:gd name="connsiteX1-129" fmla="*/ 190032 w 618657"/>
              <a:gd name="connsiteY1-130" fmla="*/ 800172 h 1209747"/>
              <a:gd name="connsiteX2-131" fmla="*/ 0 w 618657"/>
              <a:gd name="connsiteY2-132" fmla="*/ 589529 h 1209747"/>
              <a:gd name="connsiteX3-133" fmla="*/ 237657 w 618657"/>
              <a:gd name="connsiteY3-134" fmla="*/ 504897 h 1209747"/>
              <a:gd name="connsiteX4-135" fmla="*/ 332907 w 618657"/>
              <a:gd name="connsiteY4-136" fmla="*/ 72 h 1209747"/>
              <a:gd name="connsiteX5-137" fmla="*/ 409107 w 618657"/>
              <a:gd name="connsiteY5-138" fmla="*/ 581097 h 1209747"/>
              <a:gd name="connsiteX6-139" fmla="*/ 618657 w 618657"/>
              <a:gd name="connsiteY6-140" fmla="*/ 657297 h 1209747"/>
              <a:gd name="connsiteX7-141" fmla="*/ 361482 w 618657"/>
              <a:gd name="connsiteY7-142" fmla="*/ 771597 h 1209747"/>
              <a:gd name="connsiteX8-143" fmla="*/ 285282 w 618657"/>
              <a:gd name="connsiteY8-144" fmla="*/ 1209747 h 1209747"/>
              <a:gd name="connsiteX9" fmla="*/ 228132 w 618657"/>
              <a:gd name="connsiteY9" fmla="*/ 1181172 h 1209747"/>
              <a:gd name="connsiteX0-145" fmla="*/ 285282 w 618657"/>
              <a:gd name="connsiteY0-146" fmla="*/ 1209747 h 1209747"/>
              <a:gd name="connsiteX1-147" fmla="*/ 190032 w 618657"/>
              <a:gd name="connsiteY1-148" fmla="*/ 800172 h 1209747"/>
              <a:gd name="connsiteX2-149" fmla="*/ 0 w 618657"/>
              <a:gd name="connsiteY2-150" fmla="*/ 589529 h 1209747"/>
              <a:gd name="connsiteX3-151" fmla="*/ 237657 w 618657"/>
              <a:gd name="connsiteY3-152" fmla="*/ 504897 h 1209747"/>
              <a:gd name="connsiteX4-153" fmla="*/ 332907 w 618657"/>
              <a:gd name="connsiteY4-154" fmla="*/ 72 h 1209747"/>
              <a:gd name="connsiteX5-155" fmla="*/ 409107 w 618657"/>
              <a:gd name="connsiteY5-156" fmla="*/ 581097 h 1209747"/>
              <a:gd name="connsiteX6-157" fmla="*/ 618657 w 618657"/>
              <a:gd name="connsiteY6-158" fmla="*/ 657297 h 1209747"/>
              <a:gd name="connsiteX7-159" fmla="*/ 361482 w 618657"/>
              <a:gd name="connsiteY7-160" fmla="*/ 771597 h 1209747"/>
              <a:gd name="connsiteX8-161" fmla="*/ 285282 w 618657"/>
              <a:gd name="connsiteY8-162" fmla="*/ 1209747 h 1209747"/>
              <a:gd name="connsiteX0-163" fmla="*/ 270292 w 618657"/>
              <a:gd name="connsiteY0-164" fmla="*/ 1249721 h 1249721"/>
              <a:gd name="connsiteX1-165" fmla="*/ 190032 w 618657"/>
              <a:gd name="connsiteY1-166" fmla="*/ 800172 h 1249721"/>
              <a:gd name="connsiteX2-167" fmla="*/ 0 w 618657"/>
              <a:gd name="connsiteY2-168" fmla="*/ 589529 h 1249721"/>
              <a:gd name="connsiteX3-169" fmla="*/ 237657 w 618657"/>
              <a:gd name="connsiteY3-170" fmla="*/ 504897 h 1249721"/>
              <a:gd name="connsiteX4-171" fmla="*/ 332907 w 618657"/>
              <a:gd name="connsiteY4-172" fmla="*/ 72 h 1249721"/>
              <a:gd name="connsiteX5-173" fmla="*/ 409107 w 618657"/>
              <a:gd name="connsiteY5-174" fmla="*/ 581097 h 1249721"/>
              <a:gd name="connsiteX6-175" fmla="*/ 618657 w 618657"/>
              <a:gd name="connsiteY6-176" fmla="*/ 657297 h 1249721"/>
              <a:gd name="connsiteX7-177" fmla="*/ 361482 w 618657"/>
              <a:gd name="connsiteY7-178" fmla="*/ 771597 h 1249721"/>
              <a:gd name="connsiteX8-179" fmla="*/ 270292 w 618657"/>
              <a:gd name="connsiteY8-180" fmla="*/ 1249721 h 1249721"/>
              <a:gd name="connsiteX0-181" fmla="*/ 270292 w 618657"/>
              <a:gd name="connsiteY0-182" fmla="*/ 1249721 h 1249721"/>
              <a:gd name="connsiteX1-183" fmla="*/ 190032 w 618657"/>
              <a:gd name="connsiteY1-184" fmla="*/ 775188 h 1249721"/>
              <a:gd name="connsiteX2-185" fmla="*/ 0 w 618657"/>
              <a:gd name="connsiteY2-186" fmla="*/ 589529 h 1249721"/>
              <a:gd name="connsiteX3-187" fmla="*/ 237657 w 618657"/>
              <a:gd name="connsiteY3-188" fmla="*/ 504897 h 1249721"/>
              <a:gd name="connsiteX4-189" fmla="*/ 332907 w 618657"/>
              <a:gd name="connsiteY4-190" fmla="*/ 72 h 1249721"/>
              <a:gd name="connsiteX5-191" fmla="*/ 409107 w 618657"/>
              <a:gd name="connsiteY5-192" fmla="*/ 581097 h 1249721"/>
              <a:gd name="connsiteX6-193" fmla="*/ 618657 w 618657"/>
              <a:gd name="connsiteY6-194" fmla="*/ 657297 h 1249721"/>
              <a:gd name="connsiteX7-195" fmla="*/ 361482 w 618657"/>
              <a:gd name="connsiteY7-196" fmla="*/ 771597 h 1249721"/>
              <a:gd name="connsiteX8-197" fmla="*/ 270292 w 618657"/>
              <a:gd name="connsiteY8-198" fmla="*/ 1249721 h 1249721"/>
              <a:gd name="connsiteX0-199" fmla="*/ 270292 w 618657"/>
              <a:gd name="connsiteY0-200" fmla="*/ 1249721 h 1249721"/>
              <a:gd name="connsiteX1-201" fmla="*/ 190032 w 618657"/>
              <a:gd name="connsiteY1-202" fmla="*/ 775188 h 1249721"/>
              <a:gd name="connsiteX2-203" fmla="*/ 0 w 618657"/>
              <a:gd name="connsiteY2-204" fmla="*/ 589529 h 1249721"/>
              <a:gd name="connsiteX3-205" fmla="*/ 237657 w 618657"/>
              <a:gd name="connsiteY3-206" fmla="*/ 504897 h 1249721"/>
              <a:gd name="connsiteX4-207" fmla="*/ 332907 w 618657"/>
              <a:gd name="connsiteY4-208" fmla="*/ 72 h 1249721"/>
              <a:gd name="connsiteX5-209" fmla="*/ 409107 w 618657"/>
              <a:gd name="connsiteY5-210" fmla="*/ 581097 h 1249721"/>
              <a:gd name="connsiteX6-211" fmla="*/ 618657 w 618657"/>
              <a:gd name="connsiteY6-212" fmla="*/ 657297 h 1249721"/>
              <a:gd name="connsiteX7-213" fmla="*/ 361482 w 618657"/>
              <a:gd name="connsiteY7-214" fmla="*/ 771597 h 1249721"/>
              <a:gd name="connsiteX8-215" fmla="*/ 270292 w 618657"/>
              <a:gd name="connsiteY8-216" fmla="*/ 1249721 h 1249721"/>
              <a:gd name="connsiteX0-217" fmla="*/ 297774 w 618657"/>
              <a:gd name="connsiteY0-218" fmla="*/ 1257216 h 1257216"/>
              <a:gd name="connsiteX1-219" fmla="*/ 190032 w 618657"/>
              <a:gd name="connsiteY1-220" fmla="*/ 775188 h 1257216"/>
              <a:gd name="connsiteX2-221" fmla="*/ 0 w 618657"/>
              <a:gd name="connsiteY2-222" fmla="*/ 589529 h 1257216"/>
              <a:gd name="connsiteX3-223" fmla="*/ 237657 w 618657"/>
              <a:gd name="connsiteY3-224" fmla="*/ 504897 h 1257216"/>
              <a:gd name="connsiteX4-225" fmla="*/ 332907 w 618657"/>
              <a:gd name="connsiteY4-226" fmla="*/ 72 h 1257216"/>
              <a:gd name="connsiteX5-227" fmla="*/ 409107 w 618657"/>
              <a:gd name="connsiteY5-228" fmla="*/ 581097 h 1257216"/>
              <a:gd name="connsiteX6-229" fmla="*/ 618657 w 618657"/>
              <a:gd name="connsiteY6-230" fmla="*/ 657297 h 1257216"/>
              <a:gd name="connsiteX7-231" fmla="*/ 361482 w 618657"/>
              <a:gd name="connsiteY7-232" fmla="*/ 771597 h 1257216"/>
              <a:gd name="connsiteX8-233" fmla="*/ 297774 w 618657"/>
              <a:gd name="connsiteY8-234" fmla="*/ 1257216 h 1257216"/>
              <a:gd name="connsiteX0-235" fmla="*/ 297774 w 618657"/>
              <a:gd name="connsiteY0-236" fmla="*/ 1257216 h 1257216"/>
              <a:gd name="connsiteX1-237" fmla="*/ 190032 w 618657"/>
              <a:gd name="connsiteY1-238" fmla="*/ 775188 h 1257216"/>
              <a:gd name="connsiteX2-239" fmla="*/ 0 w 618657"/>
              <a:gd name="connsiteY2-240" fmla="*/ 589529 h 1257216"/>
              <a:gd name="connsiteX3-241" fmla="*/ 237657 w 618657"/>
              <a:gd name="connsiteY3-242" fmla="*/ 504897 h 1257216"/>
              <a:gd name="connsiteX4-243" fmla="*/ 332907 w 618657"/>
              <a:gd name="connsiteY4-244" fmla="*/ 72 h 1257216"/>
              <a:gd name="connsiteX5-245" fmla="*/ 409107 w 618657"/>
              <a:gd name="connsiteY5-246" fmla="*/ 581097 h 1257216"/>
              <a:gd name="connsiteX6-247" fmla="*/ 618657 w 618657"/>
              <a:gd name="connsiteY6-248" fmla="*/ 657297 h 1257216"/>
              <a:gd name="connsiteX7-249" fmla="*/ 388964 w 618657"/>
              <a:gd name="connsiteY7-250" fmla="*/ 776593 h 1257216"/>
              <a:gd name="connsiteX8-251" fmla="*/ 297774 w 618657"/>
              <a:gd name="connsiteY8-252" fmla="*/ 1257216 h 1257216"/>
              <a:gd name="connsiteX0-253" fmla="*/ 297774 w 618657"/>
              <a:gd name="connsiteY0-254" fmla="*/ 1257216 h 1257216"/>
              <a:gd name="connsiteX1-255" fmla="*/ 190032 w 618657"/>
              <a:gd name="connsiteY1-256" fmla="*/ 775188 h 1257216"/>
              <a:gd name="connsiteX2-257" fmla="*/ 0 w 618657"/>
              <a:gd name="connsiteY2-258" fmla="*/ 589529 h 1257216"/>
              <a:gd name="connsiteX3-259" fmla="*/ 237657 w 618657"/>
              <a:gd name="connsiteY3-260" fmla="*/ 504897 h 1257216"/>
              <a:gd name="connsiteX4-261" fmla="*/ 332907 w 618657"/>
              <a:gd name="connsiteY4-262" fmla="*/ 72 h 1257216"/>
              <a:gd name="connsiteX5-263" fmla="*/ 409107 w 618657"/>
              <a:gd name="connsiteY5-264" fmla="*/ 581097 h 1257216"/>
              <a:gd name="connsiteX6-265" fmla="*/ 618657 w 618657"/>
              <a:gd name="connsiteY6-266" fmla="*/ 657297 h 1257216"/>
              <a:gd name="connsiteX7-267" fmla="*/ 388964 w 618657"/>
              <a:gd name="connsiteY7-268" fmla="*/ 776593 h 1257216"/>
              <a:gd name="connsiteX8-269" fmla="*/ 297774 w 618657"/>
              <a:gd name="connsiteY8-270" fmla="*/ 1257216 h 1257216"/>
              <a:gd name="connsiteX0-271" fmla="*/ 297774 w 618657"/>
              <a:gd name="connsiteY0-272" fmla="*/ 1257216 h 1257216"/>
              <a:gd name="connsiteX1-273" fmla="*/ 190032 w 618657"/>
              <a:gd name="connsiteY1-274" fmla="*/ 775188 h 1257216"/>
              <a:gd name="connsiteX2-275" fmla="*/ 0 w 618657"/>
              <a:gd name="connsiteY2-276" fmla="*/ 589529 h 1257216"/>
              <a:gd name="connsiteX3-277" fmla="*/ 237657 w 618657"/>
              <a:gd name="connsiteY3-278" fmla="*/ 504897 h 1257216"/>
              <a:gd name="connsiteX4-279" fmla="*/ 332907 w 618657"/>
              <a:gd name="connsiteY4-280" fmla="*/ 72 h 1257216"/>
              <a:gd name="connsiteX5-281" fmla="*/ 409107 w 618657"/>
              <a:gd name="connsiteY5-282" fmla="*/ 581097 h 1257216"/>
              <a:gd name="connsiteX6-283" fmla="*/ 618657 w 618657"/>
              <a:gd name="connsiteY6-284" fmla="*/ 657297 h 1257216"/>
              <a:gd name="connsiteX7-285" fmla="*/ 388964 w 618657"/>
              <a:gd name="connsiteY7-286" fmla="*/ 776593 h 1257216"/>
              <a:gd name="connsiteX8-287" fmla="*/ 297774 w 618657"/>
              <a:gd name="connsiteY8-288" fmla="*/ 1257216 h 1257216"/>
              <a:gd name="connsiteX0-289" fmla="*/ 317761 w 638644"/>
              <a:gd name="connsiteY0-290" fmla="*/ 1257216 h 1257216"/>
              <a:gd name="connsiteX1-291" fmla="*/ 210019 w 638644"/>
              <a:gd name="connsiteY1-292" fmla="*/ 775188 h 1257216"/>
              <a:gd name="connsiteX2-293" fmla="*/ 0 w 638644"/>
              <a:gd name="connsiteY2-294" fmla="*/ 597024 h 1257216"/>
              <a:gd name="connsiteX3-295" fmla="*/ 257644 w 638644"/>
              <a:gd name="connsiteY3-296" fmla="*/ 504897 h 1257216"/>
              <a:gd name="connsiteX4-297" fmla="*/ 352894 w 638644"/>
              <a:gd name="connsiteY4-298" fmla="*/ 72 h 1257216"/>
              <a:gd name="connsiteX5-299" fmla="*/ 429094 w 638644"/>
              <a:gd name="connsiteY5-300" fmla="*/ 581097 h 1257216"/>
              <a:gd name="connsiteX6-301" fmla="*/ 638644 w 638644"/>
              <a:gd name="connsiteY6-302" fmla="*/ 657297 h 1257216"/>
              <a:gd name="connsiteX7-303" fmla="*/ 408951 w 638644"/>
              <a:gd name="connsiteY7-304" fmla="*/ 776593 h 1257216"/>
              <a:gd name="connsiteX8-305" fmla="*/ 317761 w 638644"/>
              <a:gd name="connsiteY8-306" fmla="*/ 1257216 h 1257216"/>
              <a:gd name="connsiteX0-307" fmla="*/ 317761 w 638644"/>
              <a:gd name="connsiteY0-308" fmla="*/ 1257216 h 1257216"/>
              <a:gd name="connsiteX1-309" fmla="*/ 227508 w 638644"/>
              <a:gd name="connsiteY1-310" fmla="*/ 772690 h 1257216"/>
              <a:gd name="connsiteX2-311" fmla="*/ 0 w 638644"/>
              <a:gd name="connsiteY2-312" fmla="*/ 597024 h 1257216"/>
              <a:gd name="connsiteX3-313" fmla="*/ 257644 w 638644"/>
              <a:gd name="connsiteY3-314" fmla="*/ 504897 h 1257216"/>
              <a:gd name="connsiteX4-315" fmla="*/ 352894 w 638644"/>
              <a:gd name="connsiteY4-316" fmla="*/ 72 h 1257216"/>
              <a:gd name="connsiteX5-317" fmla="*/ 429094 w 638644"/>
              <a:gd name="connsiteY5-318" fmla="*/ 581097 h 1257216"/>
              <a:gd name="connsiteX6-319" fmla="*/ 638644 w 638644"/>
              <a:gd name="connsiteY6-320" fmla="*/ 657297 h 1257216"/>
              <a:gd name="connsiteX7-321" fmla="*/ 408951 w 638644"/>
              <a:gd name="connsiteY7-322" fmla="*/ 776593 h 1257216"/>
              <a:gd name="connsiteX8-323" fmla="*/ 317761 w 638644"/>
              <a:gd name="connsiteY8-324" fmla="*/ 1257216 h 12572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38644" h="1257216">
                <a:moveTo>
                  <a:pt x="317761" y="1257216"/>
                </a:moveTo>
                <a:cubicBezTo>
                  <a:pt x="289186" y="1257814"/>
                  <a:pt x="280468" y="882722"/>
                  <a:pt x="227508" y="772690"/>
                </a:cubicBezTo>
                <a:cubicBezTo>
                  <a:pt x="174548" y="662658"/>
                  <a:pt x="136499" y="666457"/>
                  <a:pt x="0" y="597024"/>
                </a:cubicBezTo>
                <a:cubicBezTo>
                  <a:pt x="134026" y="572509"/>
                  <a:pt x="198828" y="604389"/>
                  <a:pt x="257644" y="504897"/>
                </a:cubicBezTo>
                <a:cubicBezTo>
                  <a:pt x="316460" y="405405"/>
                  <a:pt x="325907" y="-6278"/>
                  <a:pt x="352894" y="72"/>
                </a:cubicBezTo>
                <a:cubicBezTo>
                  <a:pt x="378294" y="193747"/>
                  <a:pt x="376733" y="543205"/>
                  <a:pt x="429094" y="581097"/>
                </a:cubicBezTo>
                <a:cubicBezTo>
                  <a:pt x="481455" y="618989"/>
                  <a:pt x="568794" y="631897"/>
                  <a:pt x="638644" y="657297"/>
                </a:cubicBezTo>
                <a:cubicBezTo>
                  <a:pt x="552919" y="695397"/>
                  <a:pt x="462431" y="676607"/>
                  <a:pt x="408951" y="776593"/>
                </a:cubicBezTo>
                <a:cubicBezTo>
                  <a:pt x="355471" y="876579"/>
                  <a:pt x="328080" y="1084178"/>
                  <a:pt x="317761" y="1257216"/>
                </a:cubicBezTo>
                <a:close/>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rgbClr val="9E0000"/>
              </a:solidFill>
            </a:endParaRPr>
          </a:p>
        </p:txBody>
      </p:sp>
      <p:sp>
        <p:nvSpPr>
          <p:cNvPr id="2" name="标题 1"/>
          <p:cNvSpPr>
            <a:spLocks noGrp="1"/>
          </p:cNvSpPr>
          <p:nvPr>
            <p:ph type="ctrTitle" hasCustomPrompt="1"/>
            <p:custDataLst>
              <p:tags r:id="rId36"/>
            </p:custDataLst>
          </p:nvPr>
        </p:nvSpPr>
        <p:spPr>
          <a:xfrm>
            <a:off x="2529958" y="3556205"/>
            <a:ext cx="7183967" cy="774186"/>
          </a:xfrm>
        </p:spPr>
        <p:txBody>
          <a:bodyPr anchor="b">
            <a:normAutofit/>
          </a:bodyPr>
          <a:lstStyle>
            <a:lvl1pPr algn="ctr">
              <a:defRPr sz="4400"/>
            </a:lvl1pPr>
          </a:lstStyle>
          <a:p>
            <a:r>
              <a:rPr lang="zh-CN" altLang="en-US" dirty="0"/>
              <a:t>单击此处编辑标题</a:t>
            </a:r>
            <a:endParaRPr lang="zh-CN" altLang="en-US" dirty="0"/>
          </a:p>
        </p:txBody>
      </p:sp>
      <p:sp>
        <p:nvSpPr>
          <p:cNvPr id="3" name="副标题 2"/>
          <p:cNvSpPr>
            <a:spLocks noGrp="1"/>
          </p:cNvSpPr>
          <p:nvPr>
            <p:ph type="subTitle" idx="1"/>
            <p:custDataLst>
              <p:tags r:id="rId37"/>
            </p:custDataLst>
          </p:nvPr>
        </p:nvSpPr>
        <p:spPr>
          <a:xfrm>
            <a:off x="2529958" y="4513498"/>
            <a:ext cx="7183967" cy="46521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custDataLst>
              <p:tags r:id="rId3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39"/>
            </p:custDataLst>
          </p:nvPr>
        </p:nvSpPr>
        <p:spPr/>
        <p:txBody>
          <a:bodyPr/>
          <a:lstStyle/>
          <a:p>
            <a:endParaRPr lang="zh-CN" altLang="en-US"/>
          </a:p>
        </p:txBody>
      </p:sp>
      <p:sp>
        <p:nvSpPr>
          <p:cNvPr id="6" name="灯片编号占位符 5"/>
          <p:cNvSpPr>
            <a:spLocks noGrp="1"/>
          </p:cNvSpPr>
          <p:nvPr>
            <p:ph type="sldNum" sz="quarter" idx="12"/>
            <p:custDataLst>
              <p:tags r:id="rId40"/>
            </p:custDataLst>
          </p:nvPr>
        </p:nvSpPr>
        <p:spPr/>
        <p:txBody>
          <a:bodyPr/>
          <a:lstStyle/>
          <a:p>
            <a:fld id="{49AE70B2-8BF9-45C0-BB95-33D1B9D3A854}"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30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250"/>
                                        <p:tgtEl>
                                          <p:spTgt spid="31"/>
                                        </p:tgtEl>
                                      </p:cBhvr>
                                    </p:animEffect>
                                  </p:childTnLst>
                                </p:cTn>
                              </p:par>
                            </p:childTnLst>
                          </p:cTn>
                        </p:par>
                        <p:par>
                          <p:cTn id="8" fill="hold">
                            <p:stCondLst>
                              <p:cond delay="18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0" presetClass="path" presetSubtype="0" accel="50000" decel="50000" fill="hold" nodeType="withEffect">
                                  <p:stCondLst>
                                    <p:cond delay="150"/>
                                  </p:stCondLst>
                                  <p:childTnLst>
                                    <p:animMotion origin="layout" path="M -0.00347 0.00092 L 0.59826 0.00247 " pathEditMode="relative" ptsTypes="AA">
                                      <p:cBhvr>
                                        <p:cTn id="13" dur="1500" fill="hold"/>
                                        <p:tgtEl>
                                          <p:spTgt spid="3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rot="20792523">
            <a:off x="257784" y="770107"/>
            <a:ext cx="66125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custDataLst>
              <p:tags r:id="rId4"/>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5"/>
            </p:custDataLst>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3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50" fill="hold"/>
                                        <p:tgtEl>
                                          <p:spTgt spid="7"/>
                                        </p:tgtEl>
                                        <p:attrNameLst>
                                          <p:attrName>ppt_x</p:attrName>
                                        </p:attrNameLst>
                                      </p:cBhvr>
                                      <p:tavLst>
                                        <p:tav tm="0">
                                          <p:val>
                                            <p:strVal val="0-#ppt_w/2"/>
                                          </p:val>
                                        </p:tav>
                                        <p:tav tm="100000">
                                          <p:val>
                                            <p:strVal val="#ppt_x"/>
                                          </p:val>
                                        </p:tav>
                                      </p:tavLst>
                                    </p:anim>
                                    <p:anim calcmode="lin" valueType="num">
                                      <p:cBhvr additive="base">
                                        <p:cTn id="8" dur="3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Freeform 34"/>
          <p:cNvSpPr>
            <a:spLocks noEditPoints="1"/>
          </p:cNvSpPr>
          <p:nvPr>
            <p:custDataLst>
              <p:tags r:id="rId2"/>
            </p:custDataLst>
          </p:nvPr>
        </p:nvSpPr>
        <p:spPr bwMode="auto">
          <a:xfrm flipH="1">
            <a:off x="2304148" y="1882241"/>
            <a:ext cx="504611" cy="327177"/>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bg1"/>
          </a:solidFill>
          <a:ln>
            <a:solidFill>
              <a:schemeClr val="bg1"/>
            </a:solidFill>
          </a:ln>
        </p:spPr>
        <p:txBody>
          <a:bodyPr vert="horz" wrap="square" lIns="121920" tIns="60960" rIns="121920" bIns="60960" numCol="1" anchor="t" anchorCtr="0" compatLnSpc="1"/>
          <a:lstStyle/>
          <a:p>
            <a:endParaRPr lang="zh-CN" altLang="en-US" sz="2310">
              <a:solidFill>
                <a:schemeClr val="bg1"/>
              </a:solidFill>
            </a:endParaRPr>
          </a:p>
        </p:txBody>
      </p:sp>
      <p:sp>
        <p:nvSpPr>
          <p:cNvPr id="8" name="任意多边形 43"/>
          <p:cNvSpPr/>
          <p:nvPr>
            <p:custDataLst>
              <p:tags r:id="rId3"/>
            </p:custDataLst>
          </p:nvPr>
        </p:nvSpPr>
        <p:spPr>
          <a:xfrm flipH="1">
            <a:off x="7737584" y="3838737"/>
            <a:ext cx="658435" cy="272233"/>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blipFill dpi="0" rotWithShape="1">
            <a:blip r:embed="rId4"/>
            <a:srcRect/>
            <a:stretch>
              <a:fillRect/>
            </a:stretch>
          </a:bli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310">
              <a:solidFill>
                <a:schemeClr val="bg1"/>
              </a:solidFill>
            </a:endParaRPr>
          </a:p>
        </p:txBody>
      </p:sp>
      <p:grpSp>
        <p:nvGrpSpPr>
          <p:cNvPr id="9" name="组合 8"/>
          <p:cNvGrpSpPr/>
          <p:nvPr>
            <p:custDataLst>
              <p:tags r:id="rId5"/>
            </p:custDataLst>
          </p:nvPr>
        </p:nvGrpSpPr>
        <p:grpSpPr>
          <a:xfrm>
            <a:off x="3854513" y="3629392"/>
            <a:ext cx="848419" cy="340381"/>
            <a:chOff x="1372329" y="5446987"/>
            <a:chExt cx="1761315" cy="706794"/>
          </a:xfrm>
          <a:solidFill>
            <a:srgbClr val="244242"/>
          </a:solidFill>
        </p:grpSpPr>
        <p:sp>
          <p:nvSpPr>
            <p:cNvPr id="10" name="任意多边形 48"/>
            <p:cNvSpPr/>
            <p:nvPr>
              <p:custDataLst>
                <p:tags r:id="rId6"/>
              </p:custDataLst>
            </p:nvPr>
          </p:nvSpPr>
          <p:spPr>
            <a:xfrm flipH="1">
              <a:off x="1372329" y="5446987"/>
              <a:ext cx="1528023" cy="630144"/>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310">
                <a:solidFill>
                  <a:schemeClr val="bg1"/>
                </a:solidFill>
              </a:endParaRPr>
            </a:p>
          </p:txBody>
        </p:sp>
        <p:sp>
          <p:nvSpPr>
            <p:cNvPr id="11" name="任意多边形 49"/>
            <p:cNvSpPr/>
            <p:nvPr>
              <p:custDataLst>
                <p:tags r:id="rId7"/>
              </p:custDataLst>
            </p:nvPr>
          </p:nvSpPr>
          <p:spPr>
            <a:xfrm flipH="1">
              <a:off x="2363622" y="5762723"/>
              <a:ext cx="770022" cy="391058"/>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310">
                <a:solidFill>
                  <a:schemeClr val="bg1"/>
                </a:solidFill>
              </a:endParaRPr>
            </a:p>
          </p:txBody>
        </p:sp>
      </p:grpSp>
      <p:grpSp>
        <p:nvGrpSpPr>
          <p:cNvPr id="12" name="组合 11"/>
          <p:cNvGrpSpPr/>
          <p:nvPr>
            <p:custDataLst>
              <p:tags r:id="rId8"/>
            </p:custDataLst>
          </p:nvPr>
        </p:nvGrpSpPr>
        <p:grpSpPr>
          <a:xfrm>
            <a:off x="5023171" y="1369358"/>
            <a:ext cx="2134220" cy="2944836"/>
            <a:chOff x="1413107" y="1041560"/>
            <a:chExt cx="3428652" cy="4730919"/>
          </a:xfrm>
          <a:noFill/>
        </p:grpSpPr>
        <p:sp>
          <p:nvSpPr>
            <p:cNvPr id="13" name="任意多边形 51"/>
            <p:cNvSpPr/>
            <p:nvPr>
              <p:custDataLst>
                <p:tags r:id="rId9"/>
              </p:custDataLst>
            </p:nvPr>
          </p:nvSpPr>
          <p:spPr>
            <a:xfrm>
              <a:off x="1413107" y="1041560"/>
              <a:ext cx="3428652" cy="3178746"/>
            </a:xfrm>
            <a:custGeom>
              <a:avLst/>
              <a:gdLst>
                <a:gd name="connsiteX0" fmla="*/ 1699290 w 3469620"/>
                <a:gd name="connsiteY0" fmla="*/ 63 h 3177017"/>
                <a:gd name="connsiteX1" fmla="*/ 3469474 w 3469620"/>
                <a:gd name="connsiteY1" fmla="*/ 1852310 h 3177017"/>
                <a:gd name="connsiteX2" fmla="*/ 2601967 w 3469620"/>
                <a:gd name="connsiteY2" fmla="*/ 3165294 h 3177017"/>
                <a:gd name="connsiteX3" fmla="*/ 1124859 w 3469620"/>
                <a:gd name="connsiteY3" fmla="*/ 3177017 h 3177017"/>
                <a:gd name="connsiteX4" fmla="*/ 11167 w 3469620"/>
                <a:gd name="connsiteY4" fmla="*/ 1899201 h 3177017"/>
                <a:gd name="connsiteX5" fmla="*/ 1699290 w 3469620"/>
                <a:gd name="connsiteY5" fmla="*/ 63 h 3177017"/>
                <a:gd name="connsiteX0-1" fmla="*/ 1699290 w 3469620"/>
                <a:gd name="connsiteY0-2" fmla="*/ 63 h 3177017"/>
                <a:gd name="connsiteX1-3" fmla="*/ 3469474 w 3469620"/>
                <a:gd name="connsiteY1-4" fmla="*/ 1852310 h 3177017"/>
                <a:gd name="connsiteX2-5" fmla="*/ 2601967 w 3469620"/>
                <a:gd name="connsiteY2-6" fmla="*/ 3165294 h 3177017"/>
                <a:gd name="connsiteX3-7" fmla="*/ 1124859 w 3469620"/>
                <a:gd name="connsiteY3-8" fmla="*/ 3177017 h 3177017"/>
                <a:gd name="connsiteX4-9" fmla="*/ 11167 w 3469620"/>
                <a:gd name="connsiteY4-10" fmla="*/ 1899201 h 3177017"/>
                <a:gd name="connsiteX5-11" fmla="*/ 1699290 w 3469620"/>
                <a:gd name="connsiteY5-12" fmla="*/ 63 h 3177017"/>
                <a:gd name="connsiteX0-13" fmla="*/ 1699290 w 3469620"/>
                <a:gd name="connsiteY0-14" fmla="*/ 63 h 3177017"/>
                <a:gd name="connsiteX1-15" fmla="*/ 3469474 w 3469620"/>
                <a:gd name="connsiteY1-16" fmla="*/ 1852310 h 3177017"/>
                <a:gd name="connsiteX2-17" fmla="*/ 2601967 w 3469620"/>
                <a:gd name="connsiteY2-18" fmla="*/ 3165294 h 3177017"/>
                <a:gd name="connsiteX3-19" fmla="*/ 1124859 w 3469620"/>
                <a:gd name="connsiteY3-20" fmla="*/ 3177017 h 3177017"/>
                <a:gd name="connsiteX4-21" fmla="*/ 11167 w 3469620"/>
                <a:gd name="connsiteY4-22" fmla="*/ 1899201 h 3177017"/>
                <a:gd name="connsiteX5-23" fmla="*/ 1699290 w 3469620"/>
                <a:gd name="connsiteY5-24" fmla="*/ 63 h 3177017"/>
                <a:gd name="connsiteX0-25" fmla="*/ 1699290 w 3469620"/>
                <a:gd name="connsiteY0-26" fmla="*/ 63 h 3177017"/>
                <a:gd name="connsiteX1-27" fmla="*/ 3469474 w 3469620"/>
                <a:gd name="connsiteY1-28" fmla="*/ 1852310 h 3177017"/>
                <a:gd name="connsiteX2-29" fmla="*/ 2601967 w 3469620"/>
                <a:gd name="connsiteY2-30" fmla="*/ 3165294 h 3177017"/>
                <a:gd name="connsiteX3-31" fmla="*/ 1124859 w 3469620"/>
                <a:gd name="connsiteY3-32" fmla="*/ 3177017 h 3177017"/>
                <a:gd name="connsiteX4-33" fmla="*/ 11167 w 3469620"/>
                <a:gd name="connsiteY4-34" fmla="*/ 1899201 h 3177017"/>
                <a:gd name="connsiteX5-35" fmla="*/ 1699290 w 3469620"/>
                <a:gd name="connsiteY5-36" fmla="*/ 63 h 3177017"/>
                <a:gd name="connsiteX0-37" fmla="*/ 1699290 w 3469620"/>
                <a:gd name="connsiteY0-38" fmla="*/ 63 h 3177017"/>
                <a:gd name="connsiteX1-39" fmla="*/ 3469474 w 3469620"/>
                <a:gd name="connsiteY1-40" fmla="*/ 1852310 h 3177017"/>
                <a:gd name="connsiteX2-41" fmla="*/ 2601967 w 3469620"/>
                <a:gd name="connsiteY2-42" fmla="*/ 3165294 h 3177017"/>
                <a:gd name="connsiteX3-43" fmla="*/ 1124859 w 3469620"/>
                <a:gd name="connsiteY3-44" fmla="*/ 3177017 h 3177017"/>
                <a:gd name="connsiteX4-45" fmla="*/ 11167 w 3469620"/>
                <a:gd name="connsiteY4-46" fmla="*/ 1899201 h 3177017"/>
                <a:gd name="connsiteX5-47" fmla="*/ 1699290 w 3469620"/>
                <a:gd name="connsiteY5-48" fmla="*/ 63 h 3177017"/>
                <a:gd name="connsiteX0-49" fmla="*/ 1694323 w 3464653"/>
                <a:gd name="connsiteY0-50" fmla="*/ 63 h 3177017"/>
                <a:gd name="connsiteX1-51" fmla="*/ 3464507 w 3464653"/>
                <a:gd name="connsiteY1-52" fmla="*/ 1852310 h 3177017"/>
                <a:gd name="connsiteX2-53" fmla="*/ 2597000 w 3464653"/>
                <a:gd name="connsiteY2-54" fmla="*/ 3165294 h 3177017"/>
                <a:gd name="connsiteX3-55" fmla="*/ 1119892 w 3464653"/>
                <a:gd name="connsiteY3-56" fmla="*/ 3177017 h 3177017"/>
                <a:gd name="connsiteX4-57" fmla="*/ 6200 w 3464653"/>
                <a:gd name="connsiteY4-58" fmla="*/ 1899201 h 3177017"/>
                <a:gd name="connsiteX5-59" fmla="*/ 1694323 w 3464653"/>
                <a:gd name="connsiteY5-60" fmla="*/ 63 h 3177017"/>
                <a:gd name="connsiteX0-61" fmla="*/ 1693073 w 3428206"/>
                <a:gd name="connsiteY0-62" fmla="*/ 628 h 3177582"/>
                <a:gd name="connsiteX1-63" fmla="*/ 3428088 w 3428206"/>
                <a:gd name="connsiteY1-64" fmla="*/ 1759090 h 3177582"/>
                <a:gd name="connsiteX2-65" fmla="*/ 2595750 w 3428206"/>
                <a:gd name="connsiteY2-66" fmla="*/ 3165859 h 3177582"/>
                <a:gd name="connsiteX3-67" fmla="*/ 1118642 w 3428206"/>
                <a:gd name="connsiteY3-68" fmla="*/ 3177582 h 3177582"/>
                <a:gd name="connsiteX4-69" fmla="*/ 4950 w 3428206"/>
                <a:gd name="connsiteY4-70" fmla="*/ 1899766 h 3177582"/>
                <a:gd name="connsiteX5-71" fmla="*/ 1693073 w 3428206"/>
                <a:gd name="connsiteY5-72" fmla="*/ 628 h 3177582"/>
                <a:gd name="connsiteX0-73" fmla="*/ 1694500 w 3429671"/>
                <a:gd name="connsiteY0-74" fmla="*/ 117 h 3177071"/>
                <a:gd name="connsiteX1-75" fmla="*/ 3429515 w 3429671"/>
                <a:gd name="connsiteY1-76" fmla="*/ 1758579 h 3177071"/>
                <a:gd name="connsiteX2-77" fmla="*/ 2597177 w 3429671"/>
                <a:gd name="connsiteY2-78" fmla="*/ 3165348 h 3177071"/>
                <a:gd name="connsiteX3-79" fmla="*/ 1120069 w 3429671"/>
                <a:gd name="connsiteY3-80" fmla="*/ 3177071 h 3177071"/>
                <a:gd name="connsiteX4-81" fmla="*/ 6377 w 3429671"/>
                <a:gd name="connsiteY4-82" fmla="*/ 1899255 h 3177071"/>
                <a:gd name="connsiteX5-83" fmla="*/ 1694500 w 3429671"/>
                <a:gd name="connsiteY5-84" fmla="*/ 117 h 3177071"/>
                <a:gd name="connsiteX0-85" fmla="*/ 1694806 w 3429986"/>
                <a:gd name="connsiteY0-86" fmla="*/ 162 h 3177116"/>
                <a:gd name="connsiteX1-87" fmla="*/ 3429821 w 3429986"/>
                <a:gd name="connsiteY1-88" fmla="*/ 1758624 h 3177116"/>
                <a:gd name="connsiteX2-89" fmla="*/ 2597483 w 3429986"/>
                <a:gd name="connsiteY2-90" fmla="*/ 3165393 h 3177116"/>
                <a:gd name="connsiteX3-91" fmla="*/ 1120375 w 3429986"/>
                <a:gd name="connsiteY3-92" fmla="*/ 3177116 h 3177116"/>
                <a:gd name="connsiteX4-93" fmla="*/ 6683 w 3429986"/>
                <a:gd name="connsiteY4-94" fmla="*/ 1899300 h 3177116"/>
                <a:gd name="connsiteX5-95" fmla="*/ 1694806 w 3429986"/>
                <a:gd name="connsiteY5-96" fmla="*/ 162 h 3177116"/>
                <a:gd name="connsiteX0-97" fmla="*/ 1693073 w 3428206"/>
                <a:gd name="connsiteY0-98" fmla="*/ 3527 h 3180481"/>
                <a:gd name="connsiteX1-99" fmla="*/ 3428088 w 3428206"/>
                <a:gd name="connsiteY1-100" fmla="*/ 1597866 h 3180481"/>
                <a:gd name="connsiteX2-101" fmla="*/ 2595750 w 3428206"/>
                <a:gd name="connsiteY2-102" fmla="*/ 3168758 h 3180481"/>
                <a:gd name="connsiteX3-103" fmla="*/ 1118642 w 3428206"/>
                <a:gd name="connsiteY3-104" fmla="*/ 3180481 h 3180481"/>
                <a:gd name="connsiteX4-105" fmla="*/ 4950 w 3428206"/>
                <a:gd name="connsiteY4-106" fmla="*/ 1902665 h 3180481"/>
                <a:gd name="connsiteX5-107" fmla="*/ 1693073 w 3428206"/>
                <a:gd name="connsiteY5-108" fmla="*/ 3527 h 3180481"/>
                <a:gd name="connsiteX0-109" fmla="*/ 1693073 w 3428206"/>
                <a:gd name="connsiteY0-110" fmla="*/ 835 h 3177789"/>
                <a:gd name="connsiteX1-111" fmla="*/ 3428088 w 3428206"/>
                <a:gd name="connsiteY1-112" fmla="*/ 1595174 h 3177789"/>
                <a:gd name="connsiteX2-113" fmla="*/ 2595750 w 3428206"/>
                <a:gd name="connsiteY2-114" fmla="*/ 3166066 h 3177789"/>
                <a:gd name="connsiteX3-115" fmla="*/ 1118642 w 3428206"/>
                <a:gd name="connsiteY3-116" fmla="*/ 3177789 h 3177789"/>
                <a:gd name="connsiteX4-117" fmla="*/ 4950 w 3428206"/>
                <a:gd name="connsiteY4-118" fmla="*/ 1735850 h 3177789"/>
                <a:gd name="connsiteX5-119" fmla="*/ 1693073 w 3428206"/>
                <a:gd name="connsiteY5-120" fmla="*/ 835 h 3177789"/>
                <a:gd name="connsiteX0-121" fmla="*/ 1693508 w 3428652"/>
                <a:gd name="connsiteY0-122" fmla="*/ 1792 h 3178746"/>
                <a:gd name="connsiteX1-123" fmla="*/ 3428523 w 3428652"/>
                <a:gd name="connsiteY1-124" fmla="*/ 1596131 h 3178746"/>
                <a:gd name="connsiteX2-125" fmla="*/ 2596185 w 3428652"/>
                <a:gd name="connsiteY2-126" fmla="*/ 3167023 h 3178746"/>
                <a:gd name="connsiteX3-127" fmla="*/ 1119077 w 3428652"/>
                <a:gd name="connsiteY3-128" fmla="*/ 3178746 h 3178746"/>
                <a:gd name="connsiteX4-129" fmla="*/ 5385 w 3428652"/>
                <a:gd name="connsiteY4-130" fmla="*/ 1736807 h 3178746"/>
                <a:gd name="connsiteX5-131" fmla="*/ 1693508 w 3428652"/>
                <a:gd name="connsiteY5-132" fmla="*/ 1792 h 31787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428652" h="3178746">
                  <a:moveTo>
                    <a:pt x="1693508" y="1792"/>
                  </a:moveTo>
                  <a:cubicBezTo>
                    <a:pt x="2369539" y="-33378"/>
                    <a:pt x="3442200" y="447270"/>
                    <a:pt x="3428523" y="1596131"/>
                  </a:cubicBezTo>
                  <a:cubicBezTo>
                    <a:pt x="3414846" y="2744992"/>
                    <a:pt x="2998678" y="2995084"/>
                    <a:pt x="2596185" y="3167023"/>
                  </a:cubicBezTo>
                  <a:lnTo>
                    <a:pt x="1119077" y="3178746"/>
                  </a:lnTo>
                  <a:cubicBezTo>
                    <a:pt x="587630" y="3000947"/>
                    <a:pt x="97216" y="2770392"/>
                    <a:pt x="5385" y="1736807"/>
                  </a:cubicBezTo>
                  <a:cubicBezTo>
                    <a:pt x="-86446" y="703222"/>
                    <a:pt x="1017477" y="36962"/>
                    <a:pt x="1693508" y="1792"/>
                  </a:cubicBezTo>
                  <a:close/>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bg1"/>
                </a:solidFill>
              </a:endParaRPr>
            </a:p>
          </p:txBody>
        </p:sp>
        <p:sp>
          <p:nvSpPr>
            <p:cNvPr id="14" name="椭圆 31"/>
            <p:cNvSpPr/>
            <p:nvPr>
              <p:custDataLst>
                <p:tags r:id="rId10"/>
              </p:custDataLst>
            </p:nvPr>
          </p:nvSpPr>
          <p:spPr>
            <a:xfrm>
              <a:off x="2484881" y="4853354"/>
              <a:ext cx="1450294" cy="91912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60438"/>
                <a:gd name="connsiteY0-334" fmla="*/ 64927 h 653852"/>
                <a:gd name="connsiteX1-335" fmla="*/ 410712 w 660438"/>
                <a:gd name="connsiteY1-336" fmla="*/ 15051 h 653852"/>
                <a:gd name="connsiteX2-337" fmla="*/ 659670 w 660438"/>
                <a:gd name="connsiteY2-338" fmla="*/ 337329 h 653852"/>
                <a:gd name="connsiteX3-339" fmla="*/ 331423 w 660438"/>
                <a:gd name="connsiteY3-340" fmla="*/ 653852 h 653852"/>
                <a:gd name="connsiteX4-341" fmla="*/ 3176 w 660438"/>
                <a:gd name="connsiteY4-342" fmla="*/ 337329 h 653852"/>
                <a:gd name="connsiteX5-343" fmla="*/ 62645 w 660438"/>
                <a:gd name="connsiteY5-344" fmla="*/ 134413 h 653852"/>
                <a:gd name="connsiteX6-345" fmla="*/ 128078 w 660438"/>
                <a:gd name="connsiteY6-346" fmla="*/ 64927 h 653852"/>
                <a:gd name="connsiteX0-347" fmla="*/ 252136 w 660153"/>
                <a:gd name="connsiteY0-348" fmla="*/ 22792 h 698557"/>
                <a:gd name="connsiteX1-349" fmla="*/ 410712 w 660153"/>
                <a:gd name="connsiteY1-350" fmla="*/ 59756 h 698557"/>
                <a:gd name="connsiteX2-351" fmla="*/ 659670 w 660153"/>
                <a:gd name="connsiteY2-352" fmla="*/ 382034 h 698557"/>
                <a:gd name="connsiteX3-353" fmla="*/ 331423 w 660153"/>
                <a:gd name="connsiteY3-354" fmla="*/ 698557 h 698557"/>
                <a:gd name="connsiteX4-355" fmla="*/ 3176 w 660153"/>
                <a:gd name="connsiteY4-356" fmla="*/ 382034 h 698557"/>
                <a:gd name="connsiteX5-357" fmla="*/ 62645 w 660153"/>
                <a:gd name="connsiteY5-358" fmla="*/ 179118 h 698557"/>
                <a:gd name="connsiteX6-359" fmla="*/ 252136 w 660153"/>
                <a:gd name="connsiteY6-360" fmla="*/ 22792 h 698557"/>
                <a:gd name="connsiteX0-361" fmla="*/ 62645 w 660153"/>
                <a:gd name="connsiteY0-362" fmla="*/ 119362 h 638801"/>
                <a:gd name="connsiteX1-363" fmla="*/ 410712 w 660153"/>
                <a:gd name="connsiteY1-364" fmla="*/ 0 h 638801"/>
                <a:gd name="connsiteX2-365" fmla="*/ 659670 w 660153"/>
                <a:gd name="connsiteY2-366" fmla="*/ 322278 h 638801"/>
                <a:gd name="connsiteX3-367" fmla="*/ 331423 w 660153"/>
                <a:gd name="connsiteY3-368" fmla="*/ 638801 h 638801"/>
                <a:gd name="connsiteX4-369" fmla="*/ 3176 w 660153"/>
                <a:gd name="connsiteY4-370" fmla="*/ 322278 h 638801"/>
                <a:gd name="connsiteX5-371" fmla="*/ 62645 w 660153"/>
                <a:gd name="connsiteY5-372" fmla="*/ 119362 h 638801"/>
                <a:gd name="connsiteX0-373" fmla="*/ 62645 w 684431"/>
                <a:gd name="connsiteY0-374" fmla="*/ 57333 h 576772"/>
                <a:gd name="connsiteX1-375" fmla="*/ 615409 w 684431"/>
                <a:gd name="connsiteY1-376" fmla="*/ 0 h 576772"/>
                <a:gd name="connsiteX2-377" fmla="*/ 659670 w 684431"/>
                <a:gd name="connsiteY2-378" fmla="*/ 260249 h 576772"/>
                <a:gd name="connsiteX3-379" fmla="*/ 331423 w 684431"/>
                <a:gd name="connsiteY3-380" fmla="*/ 576772 h 576772"/>
                <a:gd name="connsiteX4-381" fmla="*/ 3176 w 684431"/>
                <a:gd name="connsiteY4-382" fmla="*/ 260249 h 576772"/>
                <a:gd name="connsiteX5-383" fmla="*/ 62645 w 684431"/>
                <a:gd name="connsiteY5-384" fmla="*/ 57333 h 576772"/>
                <a:gd name="connsiteX0-385" fmla="*/ 62645 w 697568"/>
                <a:gd name="connsiteY0-386" fmla="*/ 80203 h 611576"/>
                <a:gd name="connsiteX1-387" fmla="*/ 615409 w 697568"/>
                <a:gd name="connsiteY1-388" fmla="*/ 22870 h 611576"/>
                <a:gd name="connsiteX2-389" fmla="*/ 665873 w 697568"/>
                <a:gd name="connsiteY2-390" fmla="*/ 494018 h 611576"/>
                <a:gd name="connsiteX3-391" fmla="*/ 331423 w 697568"/>
                <a:gd name="connsiteY3-392" fmla="*/ 599642 h 611576"/>
                <a:gd name="connsiteX4-393" fmla="*/ 3176 w 697568"/>
                <a:gd name="connsiteY4-394" fmla="*/ 283119 h 611576"/>
                <a:gd name="connsiteX5-395" fmla="*/ 62645 w 697568"/>
                <a:gd name="connsiteY5-396" fmla="*/ 80203 h 611576"/>
                <a:gd name="connsiteX0-397" fmla="*/ 62645 w 721268"/>
                <a:gd name="connsiteY0-398" fmla="*/ 80203 h 500519"/>
                <a:gd name="connsiteX1-399" fmla="*/ 615409 w 721268"/>
                <a:gd name="connsiteY1-400" fmla="*/ 22870 h 500519"/>
                <a:gd name="connsiteX2-401" fmla="*/ 665873 w 721268"/>
                <a:gd name="connsiteY2-402" fmla="*/ 494018 h 500519"/>
                <a:gd name="connsiteX3-403" fmla="*/ 3176 w 721268"/>
                <a:gd name="connsiteY3-404" fmla="*/ 283119 h 500519"/>
                <a:gd name="connsiteX4-405" fmla="*/ 62645 w 721268"/>
                <a:gd name="connsiteY4-406" fmla="*/ 80203 h 500519"/>
                <a:gd name="connsiteX0-407" fmla="*/ 26672 w 681225"/>
                <a:gd name="connsiteY0-408" fmla="*/ 80203 h 543014"/>
                <a:gd name="connsiteX1-409" fmla="*/ 579436 w 681225"/>
                <a:gd name="connsiteY1-410" fmla="*/ 22870 h 543014"/>
                <a:gd name="connsiteX2-411" fmla="*/ 629900 w 681225"/>
                <a:gd name="connsiteY2-412" fmla="*/ 494018 h 543014"/>
                <a:gd name="connsiteX3-413" fmla="*/ 23029 w 681225"/>
                <a:gd name="connsiteY3-414" fmla="*/ 481613 h 543014"/>
                <a:gd name="connsiteX4-415" fmla="*/ 26672 w 681225"/>
                <a:gd name="connsiteY4-416" fmla="*/ 80203 h 543014"/>
                <a:gd name="connsiteX0-417" fmla="*/ 26672 w 681225"/>
                <a:gd name="connsiteY0-418" fmla="*/ 89749 h 552560"/>
                <a:gd name="connsiteX1-419" fmla="*/ 579436 w 681225"/>
                <a:gd name="connsiteY1-420" fmla="*/ 32416 h 552560"/>
                <a:gd name="connsiteX2-421" fmla="*/ 629900 w 681225"/>
                <a:gd name="connsiteY2-422" fmla="*/ 503564 h 552560"/>
                <a:gd name="connsiteX3-423" fmla="*/ 23029 w 681225"/>
                <a:gd name="connsiteY3-424" fmla="*/ 491159 h 552560"/>
                <a:gd name="connsiteX4-425" fmla="*/ 26672 w 681225"/>
                <a:gd name="connsiteY4-426" fmla="*/ 89749 h 552560"/>
                <a:gd name="connsiteX0-427" fmla="*/ 29374 w 683927"/>
                <a:gd name="connsiteY0-428" fmla="*/ 94156 h 556967"/>
                <a:gd name="connsiteX1-429" fmla="*/ 582138 w 683927"/>
                <a:gd name="connsiteY1-430" fmla="*/ 36823 h 556967"/>
                <a:gd name="connsiteX2-431" fmla="*/ 632602 w 683927"/>
                <a:gd name="connsiteY2-432" fmla="*/ 507971 h 556967"/>
                <a:gd name="connsiteX3-433" fmla="*/ 25731 w 683927"/>
                <a:gd name="connsiteY3-434" fmla="*/ 495566 h 556967"/>
                <a:gd name="connsiteX4-435" fmla="*/ 29374 w 683927"/>
                <a:gd name="connsiteY4-436" fmla="*/ 94156 h 556967"/>
                <a:gd name="connsiteX0-437" fmla="*/ 46803 w 712301"/>
                <a:gd name="connsiteY0-438" fmla="*/ 71704 h 532822"/>
                <a:gd name="connsiteX1-439" fmla="*/ 624379 w 712301"/>
                <a:gd name="connsiteY1-440" fmla="*/ 39182 h 532822"/>
                <a:gd name="connsiteX2-441" fmla="*/ 650031 w 712301"/>
                <a:gd name="connsiteY2-442" fmla="*/ 485519 h 532822"/>
                <a:gd name="connsiteX3-443" fmla="*/ 43160 w 712301"/>
                <a:gd name="connsiteY3-444" fmla="*/ 473114 h 532822"/>
                <a:gd name="connsiteX4-445" fmla="*/ 46803 w 712301"/>
                <a:gd name="connsiteY4-446" fmla="*/ 71704 h 532822"/>
                <a:gd name="connsiteX0-447" fmla="*/ 46803 w 697972"/>
                <a:gd name="connsiteY0-448" fmla="*/ 58429 h 519547"/>
                <a:gd name="connsiteX1-449" fmla="*/ 624379 w 697972"/>
                <a:gd name="connsiteY1-450" fmla="*/ 25907 h 519547"/>
                <a:gd name="connsiteX2-451" fmla="*/ 650031 w 697972"/>
                <a:gd name="connsiteY2-452" fmla="*/ 472244 h 519547"/>
                <a:gd name="connsiteX3-453" fmla="*/ 43160 w 697972"/>
                <a:gd name="connsiteY3-454" fmla="*/ 459839 h 519547"/>
                <a:gd name="connsiteX4-455" fmla="*/ 46803 w 697972"/>
                <a:gd name="connsiteY4-456" fmla="*/ 58429 h 519547"/>
                <a:gd name="connsiteX0-457" fmla="*/ 46803 w 697972"/>
                <a:gd name="connsiteY0-458" fmla="*/ 58429 h 538344"/>
                <a:gd name="connsiteX1-459" fmla="*/ 624379 w 697972"/>
                <a:gd name="connsiteY1-460" fmla="*/ 25907 h 538344"/>
                <a:gd name="connsiteX2-461" fmla="*/ 650031 w 697972"/>
                <a:gd name="connsiteY2-462" fmla="*/ 472244 h 538344"/>
                <a:gd name="connsiteX3-463" fmla="*/ 43160 w 697972"/>
                <a:gd name="connsiteY3-464" fmla="*/ 459839 h 538344"/>
                <a:gd name="connsiteX4-465" fmla="*/ 46803 w 697972"/>
                <a:gd name="connsiteY4-466" fmla="*/ 58429 h 538344"/>
                <a:gd name="connsiteX0-467" fmla="*/ 53628 w 704797"/>
                <a:gd name="connsiteY0-468" fmla="*/ 58429 h 522084"/>
                <a:gd name="connsiteX1-469" fmla="*/ 631204 w 704797"/>
                <a:gd name="connsiteY1-470" fmla="*/ 25907 h 522084"/>
                <a:gd name="connsiteX2-471" fmla="*/ 656856 w 704797"/>
                <a:gd name="connsiteY2-472" fmla="*/ 472244 h 522084"/>
                <a:gd name="connsiteX3-473" fmla="*/ 49985 w 704797"/>
                <a:gd name="connsiteY3-474" fmla="*/ 459839 h 522084"/>
                <a:gd name="connsiteX4-475" fmla="*/ 53628 w 704797"/>
                <a:gd name="connsiteY4-476" fmla="*/ 58429 h 522084"/>
                <a:gd name="connsiteX0-477" fmla="*/ 53628 w 695352"/>
                <a:gd name="connsiteY0-478" fmla="*/ 44808 h 508463"/>
                <a:gd name="connsiteX1-479" fmla="*/ 631204 w 695352"/>
                <a:gd name="connsiteY1-480" fmla="*/ 12286 h 508463"/>
                <a:gd name="connsiteX2-481" fmla="*/ 656856 w 695352"/>
                <a:gd name="connsiteY2-482" fmla="*/ 458623 h 508463"/>
                <a:gd name="connsiteX3-483" fmla="*/ 49985 w 695352"/>
                <a:gd name="connsiteY3-484" fmla="*/ 446218 h 508463"/>
                <a:gd name="connsiteX4-485" fmla="*/ 53628 w 695352"/>
                <a:gd name="connsiteY4-486" fmla="*/ 44808 h 508463"/>
                <a:gd name="connsiteX0-487" fmla="*/ 27233 w 668957"/>
                <a:gd name="connsiteY0-488" fmla="*/ 33309 h 496964"/>
                <a:gd name="connsiteX1-489" fmla="*/ 604809 w 668957"/>
                <a:gd name="connsiteY1-490" fmla="*/ 787 h 496964"/>
                <a:gd name="connsiteX2-491" fmla="*/ 630461 w 668957"/>
                <a:gd name="connsiteY2-492" fmla="*/ 447124 h 496964"/>
                <a:gd name="connsiteX3-493" fmla="*/ 23590 w 668957"/>
                <a:gd name="connsiteY3-494" fmla="*/ 434719 h 496964"/>
                <a:gd name="connsiteX4-495" fmla="*/ 27233 w 668957"/>
                <a:gd name="connsiteY4-496" fmla="*/ 33309 h 496964"/>
                <a:gd name="connsiteX0-497" fmla="*/ 56383 w 708074"/>
                <a:gd name="connsiteY0-498" fmla="*/ 44807 h 508462"/>
                <a:gd name="connsiteX1-499" fmla="*/ 672500 w 708074"/>
                <a:gd name="connsiteY1-500" fmla="*/ 12285 h 508462"/>
                <a:gd name="connsiteX2-501" fmla="*/ 659611 w 708074"/>
                <a:gd name="connsiteY2-502" fmla="*/ 458622 h 508462"/>
                <a:gd name="connsiteX3-503" fmla="*/ 52740 w 708074"/>
                <a:gd name="connsiteY3-504" fmla="*/ 446217 h 508462"/>
                <a:gd name="connsiteX4-505" fmla="*/ 56383 w 708074"/>
                <a:gd name="connsiteY4-506" fmla="*/ 44807 h 508462"/>
                <a:gd name="connsiteX0-507" fmla="*/ 29466 w 681157"/>
                <a:gd name="connsiteY0-508" fmla="*/ 33309 h 496964"/>
                <a:gd name="connsiteX1-509" fmla="*/ 645583 w 681157"/>
                <a:gd name="connsiteY1-510" fmla="*/ 787 h 496964"/>
                <a:gd name="connsiteX2-511" fmla="*/ 632694 w 681157"/>
                <a:gd name="connsiteY2-512" fmla="*/ 447124 h 496964"/>
                <a:gd name="connsiteX3-513" fmla="*/ 25823 w 681157"/>
                <a:gd name="connsiteY3-514" fmla="*/ 434719 h 496964"/>
                <a:gd name="connsiteX4-515" fmla="*/ 29466 w 681157"/>
                <a:gd name="connsiteY4-516" fmla="*/ 33309 h 4969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1157" h="496964">
                  <a:moveTo>
                    <a:pt x="29466" y="33309"/>
                  </a:moveTo>
                  <a:cubicBezTo>
                    <a:pt x="66687" y="6579"/>
                    <a:pt x="638715" y="-2974"/>
                    <a:pt x="645583" y="787"/>
                  </a:cubicBezTo>
                  <a:cubicBezTo>
                    <a:pt x="652451" y="4548"/>
                    <a:pt x="729564" y="374802"/>
                    <a:pt x="632694" y="447124"/>
                  </a:cubicBezTo>
                  <a:cubicBezTo>
                    <a:pt x="535824" y="519446"/>
                    <a:pt x="62180" y="511123"/>
                    <a:pt x="25823" y="434719"/>
                  </a:cubicBezTo>
                  <a:cubicBezTo>
                    <a:pt x="-10534" y="358315"/>
                    <a:pt x="-7755" y="60039"/>
                    <a:pt x="29466" y="33309"/>
                  </a:cubicBezTo>
                  <a:close/>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310">
                <a:solidFill>
                  <a:schemeClr val="bg1"/>
                </a:solidFill>
              </a:endParaRPr>
            </a:p>
          </p:txBody>
        </p:sp>
        <p:sp>
          <p:nvSpPr>
            <p:cNvPr id="15" name="任意多边形 53"/>
            <p:cNvSpPr/>
            <p:nvPr>
              <p:custDataLst>
                <p:tags r:id="rId11"/>
              </p:custDataLst>
            </p:nvPr>
          </p:nvSpPr>
          <p:spPr>
            <a:xfrm>
              <a:off x="2602523" y="4220308"/>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bg1"/>
                </a:solidFill>
              </a:endParaRPr>
            </a:p>
          </p:txBody>
        </p:sp>
        <p:sp>
          <p:nvSpPr>
            <p:cNvPr id="16" name="任意多边形 54"/>
            <p:cNvSpPr/>
            <p:nvPr>
              <p:custDataLst>
                <p:tags r:id="rId12"/>
              </p:custDataLst>
            </p:nvPr>
          </p:nvSpPr>
          <p:spPr>
            <a:xfrm>
              <a:off x="3126802" y="4220308"/>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bg1"/>
                </a:solidFill>
              </a:endParaRPr>
            </a:p>
          </p:txBody>
        </p:sp>
        <p:sp>
          <p:nvSpPr>
            <p:cNvPr id="17" name="任意多边形 55"/>
            <p:cNvSpPr/>
            <p:nvPr>
              <p:custDataLst>
                <p:tags r:id="rId13"/>
              </p:custDataLst>
            </p:nvPr>
          </p:nvSpPr>
          <p:spPr>
            <a:xfrm>
              <a:off x="3804960" y="4220308"/>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bg1"/>
                </a:solidFill>
              </a:endParaRPr>
            </a:p>
          </p:txBody>
        </p:sp>
        <p:sp>
          <p:nvSpPr>
            <p:cNvPr id="18" name="椭圆 31"/>
            <p:cNvSpPr/>
            <p:nvPr>
              <p:custDataLst>
                <p:tags r:id="rId14"/>
              </p:custDataLst>
            </p:nvPr>
          </p:nvSpPr>
          <p:spPr>
            <a:xfrm>
              <a:off x="2484881" y="4757644"/>
              <a:ext cx="1440000" cy="19142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60438"/>
                <a:gd name="connsiteY0-334" fmla="*/ 64927 h 653852"/>
                <a:gd name="connsiteX1-335" fmla="*/ 410712 w 660438"/>
                <a:gd name="connsiteY1-336" fmla="*/ 15051 h 653852"/>
                <a:gd name="connsiteX2-337" fmla="*/ 659670 w 660438"/>
                <a:gd name="connsiteY2-338" fmla="*/ 337329 h 653852"/>
                <a:gd name="connsiteX3-339" fmla="*/ 331423 w 660438"/>
                <a:gd name="connsiteY3-340" fmla="*/ 653852 h 653852"/>
                <a:gd name="connsiteX4-341" fmla="*/ 3176 w 660438"/>
                <a:gd name="connsiteY4-342" fmla="*/ 337329 h 653852"/>
                <a:gd name="connsiteX5-343" fmla="*/ 62645 w 660438"/>
                <a:gd name="connsiteY5-344" fmla="*/ 134413 h 653852"/>
                <a:gd name="connsiteX6-345" fmla="*/ 128078 w 660438"/>
                <a:gd name="connsiteY6-346" fmla="*/ 64927 h 653852"/>
                <a:gd name="connsiteX0-347" fmla="*/ 252136 w 660153"/>
                <a:gd name="connsiteY0-348" fmla="*/ 22792 h 698557"/>
                <a:gd name="connsiteX1-349" fmla="*/ 410712 w 660153"/>
                <a:gd name="connsiteY1-350" fmla="*/ 59756 h 698557"/>
                <a:gd name="connsiteX2-351" fmla="*/ 659670 w 660153"/>
                <a:gd name="connsiteY2-352" fmla="*/ 382034 h 698557"/>
                <a:gd name="connsiteX3-353" fmla="*/ 331423 w 660153"/>
                <a:gd name="connsiteY3-354" fmla="*/ 698557 h 698557"/>
                <a:gd name="connsiteX4-355" fmla="*/ 3176 w 660153"/>
                <a:gd name="connsiteY4-356" fmla="*/ 382034 h 698557"/>
                <a:gd name="connsiteX5-357" fmla="*/ 62645 w 660153"/>
                <a:gd name="connsiteY5-358" fmla="*/ 179118 h 698557"/>
                <a:gd name="connsiteX6-359" fmla="*/ 252136 w 660153"/>
                <a:gd name="connsiteY6-360" fmla="*/ 22792 h 698557"/>
                <a:gd name="connsiteX0-361" fmla="*/ 62645 w 660153"/>
                <a:gd name="connsiteY0-362" fmla="*/ 119362 h 638801"/>
                <a:gd name="connsiteX1-363" fmla="*/ 410712 w 660153"/>
                <a:gd name="connsiteY1-364" fmla="*/ 0 h 638801"/>
                <a:gd name="connsiteX2-365" fmla="*/ 659670 w 660153"/>
                <a:gd name="connsiteY2-366" fmla="*/ 322278 h 638801"/>
                <a:gd name="connsiteX3-367" fmla="*/ 331423 w 660153"/>
                <a:gd name="connsiteY3-368" fmla="*/ 638801 h 638801"/>
                <a:gd name="connsiteX4-369" fmla="*/ 3176 w 660153"/>
                <a:gd name="connsiteY4-370" fmla="*/ 322278 h 638801"/>
                <a:gd name="connsiteX5-371" fmla="*/ 62645 w 660153"/>
                <a:gd name="connsiteY5-372" fmla="*/ 119362 h 638801"/>
                <a:gd name="connsiteX0-373" fmla="*/ 62645 w 684431"/>
                <a:gd name="connsiteY0-374" fmla="*/ 57333 h 576772"/>
                <a:gd name="connsiteX1-375" fmla="*/ 615409 w 684431"/>
                <a:gd name="connsiteY1-376" fmla="*/ 0 h 576772"/>
                <a:gd name="connsiteX2-377" fmla="*/ 659670 w 684431"/>
                <a:gd name="connsiteY2-378" fmla="*/ 260249 h 576772"/>
                <a:gd name="connsiteX3-379" fmla="*/ 331423 w 684431"/>
                <a:gd name="connsiteY3-380" fmla="*/ 576772 h 576772"/>
                <a:gd name="connsiteX4-381" fmla="*/ 3176 w 684431"/>
                <a:gd name="connsiteY4-382" fmla="*/ 260249 h 576772"/>
                <a:gd name="connsiteX5-383" fmla="*/ 62645 w 684431"/>
                <a:gd name="connsiteY5-384" fmla="*/ 57333 h 576772"/>
                <a:gd name="connsiteX0-385" fmla="*/ 62645 w 697568"/>
                <a:gd name="connsiteY0-386" fmla="*/ 80203 h 611576"/>
                <a:gd name="connsiteX1-387" fmla="*/ 615409 w 697568"/>
                <a:gd name="connsiteY1-388" fmla="*/ 22870 h 611576"/>
                <a:gd name="connsiteX2-389" fmla="*/ 665873 w 697568"/>
                <a:gd name="connsiteY2-390" fmla="*/ 494018 h 611576"/>
                <a:gd name="connsiteX3-391" fmla="*/ 331423 w 697568"/>
                <a:gd name="connsiteY3-392" fmla="*/ 599642 h 611576"/>
                <a:gd name="connsiteX4-393" fmla="*/ 3176 w 697568"/>
                <a:gd name="connsiteY4-394" fmla="*/ 283119 h 611576"/>
                <a:gd name="connsiteX5-395" fmla="*/ 62645 w 697568"/>
                <a:gd name="connsiteY5-396" fmla="*/ 80203 h 611576"/>
                <a:gd name="connsiteX0-397" fmla="*/ 62645 w 721268"/>
                <a:gd name="connsiteY0-398" fmla="*/ 80203 h 500519"/>
                <a:gd name="connsiteX1-399" fmla="*/ 615409 w 721268"/>
                <a:gd name="connsiteY1-400" fmla="*/ 22870 h 500519"/>
                <a:gd name="connsiteX2-401" fmla="*/ 665873 w 721268"/>
                <a:gd name="connsiteY2-402" fmla="*/ 494018 h 500519"/>
                <a:gd name="connsiteX3-403" fmla="*/ 3176 w 721268"/>
                <a:gd name="connsiteY3-404" fmla="*/ 283119 h 500519"/>
                <a:gd name="connsiteX4-405" fmla="*/ 62645 w 721268"/>
                <a:gd name="connsiteY4-406" fmla="*/ 80203 h 500519"/>
                <a:gd name="connsiteX0-407" fmla="*/ 26672 w 681225"/>
                <a:gd name="connsiteY0-408" fmla="*/ 80203 h 543014"/>
                <a:gd name="connsiteX1-409" fmla="*/ 579436 w 681225"/>
                <a:gd name="connsiteY1-410" fmla="*/ 22870 h 543014"/>
                <a:gd name="connsiteX2-411" fmla="*/ 629900 w 681225"/>
                <a:gd name="connsiteY2-412" fmla="*/ 494018 h 543014"/>
                <a:gd name="connsiteX3-413" fmla="*/ 23029 w 681225"/>
                <a:gd name="connsiteY3-414" fmla="*/ 481613 h 543014"/>
                <a:gd name="connsiteX4-415" fmla="*/ 26672 w 681225"/>
                <a:gd name="connsiteY4-416" fmla="*/ 80203 h 543014"/>
                <a:gd name="connsiteX0-417" fmla="*/ 26672 w 681225"/>
                <a:gd name="connsiteY0-418" fmla="*/ 89749 h 552560"/>
                <a:gd name="connsiteX1-419" fmla="*/ 579436 w 681225"/>
                <a:gd name="connsiteY1-420" fmla="*/ 32416 h 552560"/>
                <a:gd name="connsiteX2-421" fmla="*/ 629900 w 681225"/>
                <a:gd name="connsiteY2-422" fmla="*/ 503564 h 552560"/>
                <a:gd name="connsiteX3-423" fmla="*/ 23029 w 681225"/>
                <a:gd name="connsiteY3-424" fmla="*/ 491159 h 552560"/>
                <a:gd name="connsiteX4-425" fmla="*/ 26672 w 681225"/>
                <a:gd name="connsiteY4-426" fmla="*/ 89749 h 552560"/>
                <a:gd name="connsiteX0-427" fmla="*/ 29374 w 683927"/>
                <a:gd name="connsiteY0-428" fmla="*/ 94156 h 556967"/>
                <a:gd name="connsiteX1-429" fmla="*/ 582138 w 683927"/>
                <a:gd name="connsiteY1-430" fmla="*/ 36823 h 556967"/>
                <a:gd name="connsiteX2-431" fmla="*/ 632602 w 683927"/>
                <a:gd name="connsiteY2-432" fmla="*/ 507971 h 556967"/>
                <a:gd name="connsiteX3-433" fmla="*/ 25731 w 683927"/>
                <a:gd name="connsiteY3-434" fmla="*/ 495566 h 556967"/>
                <a:gd name="connsiteX4-435" fmla="*/ 29374 w 683927"/>
                <a:gd name="connsiteY4-436" fmla="*/ 94156 h 556967"/>
                <a:gd name="connsiteX0-437" fmla="*/ 46803 w 712301"/>
                <a:gd name="connsiteY0-438" fmla="*/ 71704 h 532822"/>
                <a:gd name="connsiteX1-439" fmla="*/ 624379 w 712301"/>
                <a:gd name="connsiteY1-440" fmla="*/ 39182 h 532822"/>
                <a:gd name="connsiteX2-441" fmla="*/ 650031 w 712301"/>
                <a:gd name="connsiteY2-442" fmla="*/ 485519 h 532822"/>
                <a:gd name="connsiteX3-443" fmla="*/ 43160 w 712301"/>
                <a:gd name="connsiteY3-444" fmla="*/ 473114 h 532822"/>
                <a:gd name="connsiteX4-445" fmla="*/ 46803 w 712301"/>
                <a:gd name="connsiteY4-446" fmla="*/ 71704 h 532822"/>
                <a:gd name="connsiteX0-447" fmla="*/ 46803 w 697972"/>
                <a:gd name="connsiteY0-448" fmla="*/ 58429 h 519547"/>
                <a:gd name="connsiteX1-449" fmla="*/ 624379 w 697972"/>
                <a:gd name="connsiteY1-450" fmla="*/ 25907 h 519547"/>
                <a:gd name="connsiteX2-451" fmla="*/ 650031 w 697972"/>
                <a:gd name="connsiteY2-452" fmla="*/ 472244 h 519547"/>
                <a:gd name="connsiteX3-453" fmla="*/ 43160 w 697972"/>
                <a:gd name="connsiteY3-454" fmla="*/ 459839 h 519547"/>
                <a:gd name="connsiteX4-455" fmla="*/ 46803 w 697972"/>
                <a:gd name="connsiteY4-456" fmla="*/ 58429 h 519547"/>
                <a:gd name="connsiteX0-457" fmla="*/ 46803 w 697972"/>
                <a:gd name="connsiteY0-458" fmla="*/ 58429 h 538344"/>
                <a:gd name="connsiteX1-459" fmla="*/ 624379 w 697972"/>
                <a:gd name="connsiteY1-460" fmla="*/ 25907 h 538344"/>
                <a:gd name="connsiteX2-461" fmla="*/ 650031 w 697972"/>
                <a:gd name="connsiteY2-462" fmla="*/ 472244 h 538344"/>
                <a:gd name="connsiteX3-463" fmla="*/ 43160 w 697972"/>
                <a:gd name="connsiteY3-464" fmla="*/ 459839 h 538344"/>
                <a:gd name="connsiteX4-465" fmla="*/ 46803 w 697972"/>
                <a:gd name="connsiteY4-466" fmla="*/ 58429 h 538344"/>
                <a:gd name="connsiteX0-467" fmla="*/ 53628 w 704797"/>
                <a:gd name="connsiteY0-468" fmla="*/ 58429 h 522084"/>
                <a:gd name="connsiteX1-469" fmla="*/ 631204 w 704797"/>
                <a:gd name="connsiteY1-470" fmla="*/ 25907 h 522084"/>
                <a:gd name="connsiteX2-471" fmla="*/ 656856 w 704797"/>
                <a:gd name="connsiteY2-472" fmla="*/ 472244 h 522084"/>
                <a:gd name="connsiteX3-473" fmla="*/ 49985 w 704797"/>
                <a:gd name="connsiteY3-474" fmla="*/ 459839 h 522084"/>
                <a:gd name="connsiteX4-475" fmla="*/ 53628 w 704797"/>
                <a:gd name="connsiteY4-476" fmla="*/ 58429 h 522084"/>
                <a:gd name="connsiteX0-477" fmla="*/ 95220 w 721339"/>
                <a:gd name="connsiteY0-478" fmla="*/ 66938 h 536957"/>
                <a:gd name="connsiteX1-479" fmla="*/ 635419 w 721339"/>
                <a:gd name="connsiteY1-480" fmla="*/ 42846 h 536957"/>
                <a:gd name="connsiteX2-481" fmla="*/ 661071 w 721339"/>
                <a:gd name="connsiteY2-482" fmla="*/ 489183 h 536957"/>
                <a:gd name="connsiteX3-483" fmla="*/ 54200 w 721339"/>
                <a:gd name="connsiteY3-484" fmla="*/ 476778 h 536957"/>
                <a:gd name="connsiteX4-485" fmla="*/ 95220 w 721339"/>
                <a:gd name="connsiteY4-486" fmla="*/ 66938 h 536957"/>
                <a:gd name="connsiteX0-487" fmla="*/ 97719 w 723838"/>
                <a:gd name="connsiteY0-488" fmla="*/ 55834 h 525853"/>
                <a:gd name="connsiteX1-489" fmla="*/ 637918 w 723838"/>
                <a:gd name="connsiteY1-490" fmla="*/ 31742 h 525853"/>
                <a:gd name="connsiteX2-491" fmla="*/ 663570 w 723838"/>
                <a:gd name="connsiteY2-492" fmla="*/ 478079 h 525853"/>
                <a:gd name="connsiteX3-493" fmla="*/ 56699 w 723838"/>
                <a:gd name="connsiteY3-494" fmla="*/ 465674 h 525853"/>
                <a:gd name="connsiteX4-495" fmla="*/ 97719 w 723838"/>
                <a:gd name="connsiteY4-496" fmla="*/ 55834 h 5258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23838" h="525853">
                  <a:moveTo>
                    <a:pt x="97719" y="55834"/>
                  </a:moveTo>
                  <a:cubicBezTo>
                    <a:pt x="203084" y="25657"/>
                    <a:pt x="543610" y="-38632"/>
                    <a:pt x="637918" y="31742"/>
                  </a:cubicBezTo>
                  <a:cubicBezTo>
                    <a:pt x="732226" y="102116"/>
                    <a:pt x="760440" y="405757"/>
                    <a:pt x="663570" y="478079"/>
                  </a:cubicBezTo>
                  <a:cubicBezTo>
                    <a:pt x="566700" y="550401"/>
                    <a:pt x="151007" y="536048"/>
                    <a:pt x="56699" y="465674"/>
                  </a:cubicBezTo>
                  <a:cubicBezTo>
                    <a:pt x="-37609" y="395300"/>
                    <a:pt x="-7646" y="86011"/>
                    <a:pt x="97719" y="55834"/>
                  </a:cubicBezTo>
                  <a:close/>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310">
                <a:solidFill>
                  <a:schemeClr val="bg1"/>
                </a:solidFill>
              </a:endParaRPr>
            </a:p>
          </p:txBody>
        </p:sp>
      </p:grpSp>
      <p:sp>
        <p:nvSpPr>
          <p:cNvPr id="19" name="Freeform 34"/>
          <p:cNvSpPr>
            <a:spLocks noEditPoints="1"/>
          </p:cNvSpPr>
          <p:nvPr>
            <p:custDataLst>
              <p:tags r:id="rId15"/>
            </p:custDataLst>
          </p:nvPr>
        </p:nvSpPr>
        <p:spPr bwMode="auto">
          <a:xfrm>
            <a:off x="8434837" y="4968077"/>
            <a:ext cx="684107" cy="396087"/>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bg1"/>
          </a:solidFill>
          <a:ln>
            <a:solidFill>
              <a:schemeClr val="bg1"/>
            </a:solidFill>
          </a:ln>
        </p:spPr>
        <p:txBody>
          <a:bodyPr vert="horz" wrap="square" lIns="121920" tIns="60960" rIns="121920" bIns="60960" numCol="1" anchor="t" anchorCtr="0" compatLnSpc="1"/>
          <a:lstStyle/>
          <a:p>
            <a:endParaRPr lang="zh-CN" altLang="en-US" sz="2310">
              <a:solidFill>
                <a:schemeClr val="bg1"/>
              </a:solidFill>
            </a:endParaRPr>
          </a:p>
        </p:txBody>
      </p:sp>
      <p:sp>
        <p:nvSpPr>
          <p:cNvPr id="20" name="任意多边形 59"/>
          <p:cNvSpPr/>
          <p:nvPr>
            <p:custDataLst>
              <p:tags r:id="rId16"/>
            </p:custDataLst>
          </p:nvPr>
        </p:nvSpPr>
        <p:spPr>
          <a:xfrm>
            <a:off x="4043145" y="5049342"/>
            <a:ext cx="4332024" cy="34586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bg1"/>
              </a:solidFill>
            </a:endParaRPr>
          </a:p>
        </p:txBody>
      </p:sp>
      <p:sp>
        <p:nvSpPr>
          <p:cNvPr id="21" name="任意多边形 60"/>
          <p:cNvSpPr/>
          <p:nvPr>
            <p:custDataLst>
              <p:tags r:id="rId17"/>
            </p:custDataLst>
          </p:nvPr>
        </p:nvSpPr>
        <p:spPr>
          <a:xfrm>
            <a:off x="3112969" y="5042711"/>
            <a:ext cx="852660" cy="359127"/>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1" fmla="*/ 754492 w 754492"/>
              <a:gd name="connsiteY0-2" fmla="*/ 358346 h 392510"/>
              <a:gd name="connsiteX1-3" fmla="*/ 730 w 754492"/>
              <a:gd name="connsiteY1-4" fmla="*/ 358346 h 392510"/>
              <a:gd name="connsiteX2-5" fmla="*/ 618568 w 754492"/>
              <a:gd name="connsiteY2-6" fmla="*/ 0 h 392510"/>
              <a:gd name="connsiteX0-7" fmla="*/ 1458409 w 1458409"/>
              <a:gd name="connsiteY0-8" fmla="*/ 358346 h 379568"/>
              <a:gd name="connsiteX1-9" fmla="*/ 312 w 1458409"/>
              <a:gd name="connsiteY1-10" fmla="*/ 333633 h 379568"/>
              <a:gd name="connsiteX2-11" fmla="*/ 1322485 w 1458409"/>
              <a:gd name="connsiteY2-12" fmla="*/ 0 h 379568"/>
              <a:gd name="connsiteX0-13" fmla="*/ 1483885 w 1483885"/>
              <a:gd name="connsiteY0-14" fmla="*/ 457200 h 484234"/>
              <a:gd name="connsiteX1-15" fmla="*/ 25788 w 1483885"/>
              <a:gd name="connsiteY1-16" fmla="*/ 432487 h 484234"/>
              <a:gd name="connsiteX2-17" fmla="*/ 569485 w 1483885"/>
              <a:gd name="connsiteY2-18" fmla="*/ 0 h 484234"/>
              <a:gd name="connsiteX0-19" fmla="*/ 1475175 w 1475175"/>
              <a:gd name="connsiteY0-20" fmla="*/ 469557 h 497359"/>
              <a:gd name="connsiteX1-21" fmla="*/ 17078 w 1475175"/>
              <a:gd name="connsiteY1-22" fmla="*/ 444844 h 497359"/>
              <a:gd name="connsiteX2-23" fmla="*/ 684342 w 1475175"/>
              <a:gd name="connsiteY2-24" fmla="*/ 0 h 497359"/>
              <a:gd name="connsiteX0-25" fmla="*/ 1482176 w 1482176"/>
              <a:gd name="connsiteY0-26" fmla="*/ 469557 h 497359"/>
              <a:gd name="connsiteX1-27" fmla="*/ 24079 w 1482176"/>
              <a:gd name="connsiteY1-28" fmla="*/ 444844 h 497359"/>
              <a:gd name="connsiteX2-29" fmla="*/ 691343 w 1482176"/>
              <a:gd name="connsiteY2-30" fmla="*/ 0 h 497359"/>
              <a:gd name="connsiteX0-31" fmla="*/ 1496003 w 1496003"/>
              <a:gd name="connsiteY0-32" fmla="*/ 383060 h 405670"/>
              <a:gd name="connsiteX1-33" fmla="*/ 37906 w 1496003"/>
              <a:gd name="connsiteY1-34" fmla="*/ 358347 h 405670"/>
              <a:gd name="connsiteX2-35" fmla="*/ 581603 w 1496003"/>
              <a:gd name="connsiteY2-36" fmla="*/ 0 h 405670"/>
              <a:gd name="connsiteX0-37" fmla="*/ 1498863 w 1498863"/>
              <a:gd name="connsiteY0-38" fmla="*/ 383060 h 405670"/>
              <a:gd name="connsiteX1-39" fmla="*/ 40766 w 1498863"/>
              <a:gd name="connsiteY1-40" fmla="*/ 358347 h 405670"/>
              <a:gd name="connsiteX2-41" fmla="*/ 584463 w 1498863"/>
              <a:gd name="connsiteY2-42" fmla="*/ 0 h 405670"/>
              <a:gd name="connsiteX0-43" fmla="*/ 1473706 w 1473706"/>
              <a:gd name="connsiteY0-44" fmla="*/ 383060 h 440354"/>
              <a:gd name="connsiteX1-45" fmla="*/ 15609 w 1473706"/>
              <a:gd name="connsiteY1-46" fmla="*/ 358347 h 440354"/>
              <a:gd name="connsiteX2-47" fmla="*/ 559306 w 1473706"/>
              <a:gd name="connsiteY2-48" fmla="*/ 0 h 440354"/>
              <a:gd name="connsiteX0-49" fmla="*/ 1682620 w 1682620"/>
              <a:gd name="connsiteY0-50" fmla="*/ 383060 h 405670"/>
              <a:gd name="connsiteX1-51" fmla="*/ 51528 w 1682620"/>
              <a:gd name="connsiteY1-52" fmla="*/ 358347 h 405670"/>
              <a:gd name="connsiteX2-53" fmla="*/ 595225 w 1682620"/>
              <a:gd name="connsiteY2-54" fmla="*/ 0 h 405670"/>
              <a:gd name="connsiteX0-55" fmla="*/ 1653020 w 1653020"/>
              <a:gd name="connsiteY0-56" fmla="*/ 320540 h 339742"/>
              <a:gd name="connsiteX1-57" fmla="*/ 21928 w 1653020"/>
              <a:gd name="connsiteY1-58" fmla="*/ 295827 h 339742"/>
              <a:gd name="connsiteX2-59" fmla="*/ 825980 w 1653020"/>
              <a:gd name="connsiteY2-60" fmla="*/ 0 h 339742"/>
              <a:gd name="connsiteX0-61" fmla="*/ 1717144 w 1717144"/>
              <a:gd name="connsiteY0-62" fmla="*/ 381397 h 403200"/>
              <a:gd name="connsiteX1-63" fmla="*/ 86052 w 1717144"/>
              <a:gd name="connsiteY1-64" fmla="*/ 356684 h 403200"/>
              <a:gd name="connsiteX2-65" fmla="*/ 296123 w 1717144"/>
              <a:gd name="connsiteY2-66" fmla="*/ 12588 h 403200"/>
              <a:gd name="connsiteX3-67" fmla="*/ 890104 w 1717144"/>
              <a:gd name="connsiteY3-68" fmla="*/ 60857 h 403200"/>
              <a:gd name="connsiteX0-69" fmla="*/ 1717144 w 1717144"/>
              <a:gd name="connsiteY0-70" fmla="*/ 376649 h 398452"/>
              <a:gd name="connsiteX1-71" fmla="*/ 86052 w 1717144"/>
              <a:gd name="connsiteY1-72" fmla="*/ 351936 h 398452"/>
              <a:gd name="connsiteX2-73" fmla="*/ 296123 w 1717144"/>
              <a:gd name="connsiteY2-74" fmla="*/ 7840 h 398452"/>
              <a:gd name="connsiteX3-75" fmla="*/ 651445 w 1717144"/>
              <a:gd name="connsiteY3-76" fmla="*/ 143636 h 398452"/>
              <a:gd name="connsiteX0-77" fmla="*/ 1717144 w 1717144"/>
              <a:gd name="connsiteY0-78" fmla="*/ 384043 h 405846"/>
              <a:gd name="connsiteX1-79" fmla="*/ 86052 w 1717144"/>
              <a:gd name="connsiteY1-80" fmla="*/ 359330 h 405846"/>
              <a:gd name="connsiteX2-81" fmla="*/ 296123 w 1717144"/>
              <a:gd name="connsiteY2-82" fmla="*/ 15234 h 405846"/>
              <a:gd name="connsiteX3-83" fmla="*/ 1237241 w 1717144"/>
              <a:gd name="connsiteY3-84" fmla="*/ 38495 h 405846"/>
              <a:gd name="connsiteX0-85" fmla="*/ 1717144 w 1717144"/>
              <a:gd name="connsiteY0-86" fmla="*/ 377444 h 399247"/>
              <a:gd name="connsiteX1-87" fmla="*/ 86052 w 1717144"/>
              <a:gd name="connsiteY1-88" fmla="*/ 352731 h 399247"/>
              <a:gd name="connsiteX2-89" fmla="*/ 296123 w 1717144"/>
              <a:gd name="connsiteY2-90" fmla="*/ 8635 h 399247"/>
              <a:gd name="connsiteX3-91" fmla="*/ 1237241 w 1717144"/>
              <a:gd name="connsiteY3-92" fmla="*/ 31896 h 399247"/>
              <a:gd name="connsiteX0-93" fmla="*/ 1717144 w 1717144"/>
              <a:gd name="connsiteY0-94" fmla="*/ 416694 h 438497"/>
              <a:gd name="connsiteX1-95" fmla="*/ 86052 w 1717144"/>
              <a:gd name="connsiteY1-96" fmla="*/ 391981 h 438497"/>
              <a:gd name="connsiteX2-97" fmla="*/ 296123 w 1717144"/>
              <a:gd name="connsiteY2-98" fmla="*/ 47885 h 438497"/>
              <a:gd name="connsiteX3-99" fmla="*/ 1237241 w 1717144"/>
              <a:gd name="connsiteY3-100" fmla="*/ 71146 h 438497"/>
              <a:gd name="connsiteX0-101" fmla="*/ 1717144 w 1717144"/>
              <a:gd name="connsiteY0-102" fmla="*/ 385519 h 407322"/>
              <a:gd name="connsiteX1-103" fmla="*/ 86052 w 1717144"/>
              <a:gd name="connsiteY1-104" fmla="*/ 360806 h 407322"/>
              <a:gd name="connsiteX2-105" fmla="*/ 296123 w 1717144"/>
              <a:gd name="connsiteY2-106" fmla="*/ 16710 h 407322"/>
              <a:gd name="connsiteX3-107" fmla="*/ 751724 w 1717144"/>
              <a:gd name="connsiteY3-108" fmla="*/ 141722 h 407322"/>
              <a:gd name="connsiteX0-109" fmla="*/ 1717144 w 1717144"/>
              <a:gd name="connsiteY0-110" fmla="*/ 385132 h 406935"/>
              <a:gd name="connsiteX1-111" fmla="*/ 86052 w 1717144"/>
              <a:gd name="connsiteY1-112" fmla="*/ 360419 h 406935"/>
              <a:gd name="connsiteX2-113" fmla="*/ 296123 w 1717144"/>
              <a:gd name="connsiteY2-114" fmla="*/ 16323 h 406935"/>
              <a:gd name="connsiteX3-115" fmla="*/ 751724 w 1717144"/>
              <a:gd name="connsiteY3-116" fmla="*/ 141335 h 406935"/>
              <a:gd name="connsiteX0-117" fmla="*/ 1717144 w 1717144"/>
              <a:gd name="connsiteY0-118" fmla="*/ 402465 h 424268"/>
              <a:gd name="connsiteX1-119" fmla="*/ 86052 w 1717144"/>
              <a:gd name="connsiteY1-120" fmla="*/ 377752 h 424268"/>
              <a:gd name="connsiteX2-121" fmla="*/ 296123 w 1717144"/>
              <a:gd name="connsiteY2-122" fmla="*/ 33656 h 424268"/>
              <a:gd name="connsiteX3-123" fmla="*/ 751724 w 1717144"/>
              <a:gd name="connsiteY3-124" fmla="*/ 158668 h 424268"/>
              <a:gd name="connsiteX0-125" fmla="*/ 1703068 w 1703068"/>
              <a:gd name="connsiteY0-126" fmla="*/ 402465 h 433569"/>
              <a:gd name="connsiteX1-127" fmla="*/ 71976 w 1703068"/>
              <a:gd name="connsiteY1-128" fmla="*/ 377752 h 433569"/>
              <a:gd name="connsiteX2-129" fmla="*/ 282047 w 1703068"/>
              <a:gd name="connsiteY2-130" fmla="*/ 33656 h 433569"/>
              <a:gd name="connsiteX3-131" fmla="*/ 737648 w 1703068"/>
              <a:gd name="connsiteY3-132" fmla="*/ 158668 h 433569"/>
              <a:gd name="connsiteX0-133" fmla="*/ 1703068 w 1703068"/>
              <a:gd name="connsiteY0-134" fmla="*/ 402465 h 433569"/>
              <a:gd name="connsiteX1-135" fmla="*/ 71976 w 1703068"/>
              <a:gd name="connsiteY1-136" fmla="*/ 377752 h 433569"/>
              <a:gd name="connsiteX2-137" fmla="*/ 282047 w 1703068"/>
              <a:gd name="connsiteY2-138" fmla="*/ 33656 h 433569"/>
              <a:gd name="connsiteX3-139" fmla="*/ 737648 w 1703068"/>
              <a:gd name="connsiteY3-140" fmla="*/ 158668 h 433569"/>
              <a:gd name="connsiteX0-141" fmla="*/ 1736283 w 1736283"/>
              <a:gd name="connsiteY0-142" fmla="*/ 399831 h 421458"/>
              <a:gd name="connsiteX1-143" fmla="*/ 105191 w 1736283"/>
              <a:gd name="connsiteY1-144" fmla="*/ 375118 h 421458"/>
              <a:gd name="connsiteX2-145" fmla="*/ 243539 w 1736283"/>
              <a:gd name="connsiteY2-146" fmla="*/ 34201 h 421458"/>
              <a:gd name="connsiteX3-147" fmla="*/ 770863 w 1736283"/>
              <a:gd name="connsiteY3-148" fmla="*/ 156034 h 421458"/>
            </a:gdLst>
            <a:ahLst/>
            <a:cxnLst>
              <a:cxn ang="0">
                <a:pos x="connsiteX0-1" y="connsiteY0-2"/>
              </a:cxn>
              <a:cxn ang="0">
                <a:pos x="connsiteX1-3" y="connsiteY1-4"/>
              </a:cxn>
              <a:cxn ang="0">
                <a:pos x="connsiteX2-5" y="connsiteY2-6"/>
              </a:cxn>
              <a:cxn ang="0">
                <a:pos x="connsiteX3-67" y="connsiteY3-68"/>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bg1"/>
              </a:solidFill>
            </a:endParaRPr>
          </a:p>
        </p:txBody>
      </p:sp>
      <p:sp>
        <p:nvSpPr>
          <p:cNvPr id="22" name="任意多边形 61"/>
          <p:cNvSpPr/>
          <p:nvPr>
            <p:custDataLst>
              <p:tags r:id="rId18"/>
            </p:custDataLst>
          </p:nvPr>
        </p:nvSpPr>
        <p:spPr>
          <a:xfrm>
            <a:off x="3018315" y="2096834"/>
            <a:ext cx="402651" cy="690255"/>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bg1"/>
              </a:solidFill>
            </a:endParaRPr>
          </a:p>
        </p:txBody>
      </p:sp>
      <p:sp>
        <p:nvSpPr>
          <p:cNvPr id="23" name="Freeform 8"/>
          <p:cNvSpPr>
            <a:spLocks noEditPoints="1"/>
          </p:cNvSpPr>
          <p:nvPr>
            <p:custDataLst>
              <p:tags r:id="rId19"/>
            </p:custDataLst>
          </p:nvPr>
        </p:nvSpPr>
        <p:spPr bwMode="auto">
          <a:xfrm rot="1556340" flipH="1">
            <a:off x="6828072" y="1082657"/>
            <a:ext cx="200800" cy="229083"/>
          </a:xfrm>
          <a:custGeom>
            <a:avLst/>
            <a:gdLst>
              <a:gd name="T0" fmla="*/ 20 w 28"/>
              <a:gd name="T1" fmla="*/ 11 h 32"/>
              <a:gd name="T2" fmla="*/ 28 w 28"/>
              <a:gd name="T3" fmla="*/ 12 h 32"/>
              <a:gd name="T4" fmla="*/ 20 w 28"/>
              <a:gd name="T5" fmla="*/ 20 h 32"/>
              <a:gd name="T6" fmla="*/ 20 w 28"/>
              <a:gd name="T7" fmla="*/ 32 h 32"/>
              <a:gd name="T8" fmla="*/ 13 w 28"/>
              <a:gd name="T9" fmla="*/ 25 h 32"/>
              <a:gd name="T10" fmla="*/ 3 w 28"/>
              <a:gd name="T11" fmla="*/ 31 h 32"/>
              <a:gd name="T12" fmla="*/ 3 w 28"/>
              <a:gd name="T13" fmla="*/ 31 h 32"/>
              <a:gd name="T14" fmla="*/ 8 w 28"/>
              <a:gd name="T15" fmla="*/ 18 h 32"/>
              <a:gd name="T16" fmla="*/ 4 w 28"/>
              <a:gd name="T17" fmla="*/ 13 h 32"/>
              <a:gd name="T18" fmla="*/ 0 w 28"/>
              <a:gd name="T19" fmla="*/ 8 h 32"/>
              <a:gd name="T20" fmla="*/ 12 w 28"/>
              <a:gd name="T21" fmla="*/ 10 h 32"/>
              <a:gd name="T22" fmla="*/ 16 w 28"/>
              <a:gd name="T23" fmla="*/ 0 h 32"/>
              <a:gd name="T24" fmla="*/ 20 w 28"/>
              <a:gd name="T25" fmla="*/ 11 h 32"/>
              <a:gd name="T26" fmla="*/ 14 w 28"/>
              <a:gd name="T27" fmla="*/ 10 h 32"/>
              <a:gd name="T28" fmla="*/ 18 w 28"/>
              <a:gd name="T29" fmla="*/ 11 h 32"/>
              <a:gd name="T30" fmla="*/ 16 w 28"/>
              <a:gd name="T31" fmla="*/ 5 h 32"/>
              <a:gd name="T32" fmla="*/ 14 w 28"/>
              <a:gd name="T33" fmla="*/ 10 h 32"/>
              <a:gd name="T34" fmla="*/ 9 w 28"/>
              <a:gd name="T35" fmla="*/ 16 h 32"/>
              <a:gd name="T36" fmla="*/ 11 w 28"/>
              <a:gd name="T37" fmla="*/ 12 h 32"/>
              <a:gd name="T38" fmla="*/ 5 w 28"/>
              <a:gd name="T39" fmla="*/ 11 h 32"/>
              <a:gd name="T40" fmla="*/ 9 w 28"/>
              <a:gd name="T41" fmla="*/ 16 h 32"/>
              <a:gd name="T42" fmla="*/ 10 w 28"/>
              <a:gd name="T43" fmla="*/ 18 h 32"/>
              <a:gd name="T44" fmla="*/ 14 w 28"/>
              <a:gd name="T45" fmla="*/ 22 h 32"/>
              <a:gd name="T46" fmla="*/ 18 w 28"/>
              <a:gd name="T47" fmla="*/ 19 h 32"/>
              <a:gd name="T48" fmla="*/ 18 w 28"/>
              <a:gd name="T49" fmla="*/ 13 h 32"/>
              <a:gd name="T50" fmla="*/ 13 w 28"/>
              <a:gd name="T51" fmla="*/ 12 h 32"/>
              <a:gd name="T52" fmla="*/ 10 w 28"/>
              <a:gd name="T53" fmla="*/ 18 h 32"/>
              <a:gd name="T54" fmla="*/ 20 w 28"/>
              <a:gd name="T55" fmla="*/ 14 h 32"/>
              <a:gd name="T56" fmla="*/ 20 w 28"/>
              <a:gd name="T57" fmla="*/ 17 h 32"/>
              <a:gd name="T58" fmla="*/ 25 w 28"/>
              <a:gd name="T59" fmla="*/ 14 h 32"/>
              <a:gd name="T60" fmla="*/ 20 w 28"/>
              <a:gd name="T61" fmla="*/ 14 h 32"/>
              <a:gd name="T62" fmla="*/ 6 w 28"/>
              <a:gd name="T63" fmla="*/ 27 h 32"/>
              <a:gd name="T64" fmla="*/ 12 w 28"/>
              <a:gd name="T65" fmla="*/ 23 h 32"/>
              <a:gd name="T66" fmla="*/ 9 w 28"/>
              <a:gd name="T67" fmla="*/ 20 h 32"/>
              <a:gd name="T68" fmla="*/ 6 w 28"/>
              <a:gd name="T69" fmla="*/ 27 h 32"/>
              <a:gd name="T70" fmla="*/ 15 w 28"/>
              <a:gd name="T71" fmla="*/ 24 h 32"/>
              <a:gd name="T72" fmla="*/ 19 w 28"/>
              <a:gd name="T73" fmla="*/ 27 h 32"/>
              <a:gd name="T74" fmla="*/ 18 w 28"/>
              <a:gd name="T75" fmla="*/ 22 h 32"/>
              <a:gd name="T76" fmla="*/ 15 w 28"/>
              <a:gd name="T77"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 h="32">
                <a:moveTo>
                  <a:pt x="20" y="11"/>
                </a:moveTo>
                <a:cubicBezTo>
                  <a:pt x="23" y="12"/>
                  <a:pt x="26" y="11"/>
                  <a:pt x="28" y="12"/>
                </a:cubicBezTo>
                <a:cubicBezTo>
                  <a:pt x="28" y="16"/>
                  <a:pt x="23" y="17"/>
                  <a:pt x="20" y="20"/>
                </a:cubicBezTo>
                <a:cubicBezTo>
                  <a:pt x="20" y="25"/>
                  <a:pt x="21" y="27"/>
                  <a:pt x="20" y="32"/>
                </a:cubicBezTo>
                <a:cubicBezTo>
                  <a:pt x="16" y="31"/>
                  <a:pt x="16" y="27"/>
                  <a:pt x="13" y="25"/>
                </a:cubicBezTo>
                <a:cubicBezTo>
                  <a:pt x="10" y="27"/>
                  <a:pt x="7" y="29"/>
                  <a:pt x="3" y="31"/>
                </a:cubicBezTo>
                <a:cubicBezTo>
                  <a:pt x="3" y="31"/>
                  <a:pt x="3" y="31"/>
                  <a:pt x="3" y="31"/>
                </a:cubicBezTo>
                <a:cubicBezTo>
                  <a:pt x="3" y="27"/>
                  <a:pt x="6" y="22"/>
                  <a:pt x="8" y="18"/>
                </a:cubicBezTo>
                <a:cubicBezTo>
                  <a:pt x="6" y="16"/>
                  <a:pt x="5" y="15"/>
                  <a:pt x="4" y="13"/>
                </a:cubicBezTo>
                <a:cubicBezTo>
                  <a:pt x="3" y="12"/>
                  <a:pt x="0" y="10"/>
                  <a:pt x="0" y="8"/>
                </a:cubicBezTo>
                <a:cubicBezTo>
                  <a:pt x="3" y="7"/>
                  <a:pt x="8" y="10"/>
                  <a:pt x="12" y="10"/>
                </a:cubicBezTo>
                <a:cubicBezTo>
                  <a:pt x="14" y="7"/>
                  <a:pt x="14" y="3"/>
                  <a:pt x="16" y="0"/>
                </a:cubicBezTo>
                <a:cubicBezTo>
                  <a:pt x="19" y="2"/>
                  <a:pt x="19" y="7"/>
                  <a:pt x="20" y="11"/>
                </a:cubicBezTo>
                <a:close/>
                <a:moveTo>
                  <a:pt x="14" y="10"/>
                </a:moveTo>
                <a:cubicBezTo>
                  <a:pt x="16" y="11"/>
                  <a:pt x="17" y="11"/>
                  <a:pt x="18" y="11"/>
                </a:cubicBezTo>
                <a:cubicBezTo>
                  <a:pt x="17" y="9"/>
                  <a:pt x="18" y="6"/>
                  <a:pt x="16" y="5"/>
                </a:cubicBezTo>
                <a:cubicBezTo>
                  <a:pt x="16" y="7"/>
                  <a:pt x="15" y="8"/>
                  <a:pt x="14" y="10"/>
                </a:cubicBezTo>
                <a:close/>
                <a:moveTo>
                  <a:pt x="9" y="16"/>
                </a:moveTo>
                <a:cubicBezTo>
                  <a:pt x="9" y="14"/>
                  <a:pt x="10" y="13"/>
                  <a:pt x="11" y="12"/>
                </a:cubicBezTo>
                <a:cubicBezTo>
                  <a:pt x="9" y="12"/>
                  <a:pt x="7" y="10"/>
                  <a:pt x="5" y="11"/>
                </a:cubicBezTo>
                <a:cubicBezTo>
                  <a:pt x="6" y="12"/>
                  <a:pt x="7" y="15"/>
                  <a:pt x="9" y="16"/>
                </a:cubicBezTo>
                <a:close/>
                <a:moveTo>
                  <a:pt x="10" y="18"/>
                </a:moveTo>
                <a:cubicBezTo>
                  <a:pt x="12" y="19"/>
                  <a:pt x="13" y="21"/>
                  <a:pt x="14" y="22"/>
                </a:cubicBezTo>
                <a:cubicBezTo>
                  <a:pt x="16" y="21"/>
                  <a:pt x="16" y="20"/>
                  <a:pt x="18" y="19"/>
                </a:cubicBezTo>
                <a:cubicBezTo>
                  <a:pt x="18" y="17"/>
                  <a:pt x="18" y="15"/>
                  <a:pt x="18" y="13"/>
                </a:cubicBezTo>
                <a:cubicBezTo>
                  <a:pt x="16" y="13"/>
                  <a:pt x="14" y="13"/>
                  <a:pt x="13" y="12"/>
                </a:cubicBezTo>
                <a:cubicBezTo>
                  <a:pt x="13" y="14"/>
                  <a:pt x="11" y="16"/>
                  <a:pt x="10" y="18"/>
                </a:cubicBezTo>
                <a:close/>
                <a:moveTo>
                  <a:pt x="20" y="14"/>
                </a:moveTo>
                <a:cubicBezTo>
                  <a:pt x="20" y="15"/>
                  <a:pt x="20" y="16"/>
                  <a:pt x="20" y="17"/>
                </a:cubicBezTo>
                <a:cubicBezTo>
                  <a:pt x="22" y="17"/>
                  <a:pt x="24" y="16"/>
                  <a:pt x="25" y="14"/>
                </a:cubicBezTo>
                <a:cubicBezTo>
                  <a:pt x="23" y="14"/>
                  <a:pt x="21" y="13"/>
                  <a:pt x="20" y="14"/>
                </a:cubicBezTo>
                <a:close/>
                <a:moveTo>
                  <a:pt x="6" y="27"/>
                </a:moveTo>
                <a:cubicBezTo>
                  <a:pt x="8" y="26"/>
                  <a:pt x="10" y="24"/>
                  <a:pt x="12" y="23"/>
                </a:cubicBezTo>
                <a:cubicBezTo>
                  <a:pt x="11" y="22"/>
                  <a:pt x="10" y="21"/>
                  <a:pt x="9" y="20"/>
                </a:cubicBezTo>
                <a:cubicBezTo>
                  <a:pt x="8" y="22"/>
                  <a:pt x="7" y="24"/>
                  <a:pt x="6" y="27"/>
                </a:cubicBezTo>
                <a:close/>
                <a:moveTo>
                  <a:pt x="15" y="24"/>
                </a:moveTo>
                <a:cubicBezTo>
                  <a:pt x="16" y="25"/>
                  <a:pt x="18" y="28"/>
                  <a:pt x="19" y="27"/>
                </a:cubicBezTo>
                <a:cubicBezTo>
                  <a:pt x="18" y="26"/>
                  <a:pt x="19" y="22"/>
                  <a:pt x="18" y="22"/>
                </a:cubicBezTo>
                <a:cubicBezTo>
                  <a:pt x="17" y="23"/>
                  <a:pt x="15" y="23"/>
                  <a:pt x="15" y="24"/>
                </a:cubicBezTo>
                <a:close/>
              </a:path>
            </a:pathLst>
          </a:custGeom>
          <a:solidFill>
            <a:schemeClr val="accent1">
              <a:lumMod val="50000"/>
              <a:alpha val="24000"/>
            </a:schemeClr>
          </a:solidFill>
          <a:ln>
            <a:solidFill>
              <a:schemeClr val="bg1"/>
            </a:solidFill>
          </a:ln>
        </p:spPr>
        <p:txBody>
          <a:bodyPr vert="horz" wrap="square" lIns="121920" tIns="60960" rIns="121920" bIns="60960" numCol="1" anchor="t" anchorCtr="0" compatLnSpc="1"/>
          <a:lstStyle/>
          <a:p>
            <a:endParaRPr lang="zh-CN" altLang="en-US" sz="2310">
              <a:solidFill>
                <a:schemeClr val="bg1"/>
              </a:solidFill>
            </a:endParaRPr>
          </a:p>
        </p:txBody>
      </p:sp>
      <p:grpSp>
        <p:nvGrpSpPr>
          <p:cNvPr id="24" name="组合 23"/>
          <p:cNvGrpSpPr/>
          <p:nvPr>
            <p:custDataLst>
              <p:tags r:id="rId20"/>
            </p:custDataLst>
          </p:nvPr>
        </p:nvGrpSpPr>
        <p:grpSpPr>
          <a:xfrm>
            <a:off x="6687424" y="2678747"/>
            <a:ext cx="1359209" cy="617352"/>
            <a:chOff x="4348977" y="671319"/>
            <a:chExt cx="2926393" cy="792851"/>
          </a:xfrm>
          <a:solidFill>
            <a:srgbClr val="244242"/>
          </a:solidFill>
        </p:grpSpPr>
        <p:sp>
          <p:nvSpPr>
            <p:cNvPr id="25" name="任意多边形 45"/>
            <p:cNvSpPr/>
            <p:nvPr>
              <p:custDataLst>
                <p:tags r:id="rId21"/>
              </p:custDataLst>
            </p:nvPr>
          </p:nvSpPr>
          <p:spPr>
            <a:xfrm flipH="1">
              <a:off x="4400551" y="671319"/>
              <a:ext cx="2874819" cy="613017"/>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rgbClr val="24424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310">
                <a:solidFill>
                  <a:schemeClr val="bg1"/>
                </a:solidFill>
              </a:endParaRPr>
            </a:p>
          </p:txBody>
        </p:sp>
        <p:sp>
          <p:nvSpPr>
            <p:cNvPr id="26" name="任意多边形 46"/>
            <p:cNvSpPr/>
            <p:nvPr>
              <p:custDataLst>
                <p:tags r:id="rId22"/>
              </p:custDataLst>
            </p:nvPr>
          </p:nvSpPr>
          <p:spPr>
            <a:xfrm flipH="1">
              <a:off x="4348977" y="1036625"/>
              <a:ext cx="1496797" cy="427545"/>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310">
                <a:solidFill>
                  <a:schemeClr val="bg1"/>
                </a:solidFill>
              </a:endParaRPr>
            </a:p>
          </p:txBody>
        </p:sp>
      </p:grpSp>
      <p:sp>
        <p:nvSpPr>
          <p:cNvPr id="27" name="任意多边形 97"/>
          <p:cNvSpPr/>
          <p:nvPr>
            <p:custDataLst>
              <p:tags r:id="rId23"/>
            </p:custDataLst>
          </p:nvPr>
        </p:nvSpPr>
        <p:spPr>
          <a:xfrm flipH="1" flipV="1">
            <a:off x="1383743" y="4135077"/>
            <a:ext cx="240672" cy="402097"/>
          </a:xfrm>
          <a:custGeom>
            <a:avLst/>
            <a:gdLst>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1" fmla="*/ 257175 w 647700"/>
              <a:gd name="connsiteY0-2" fmla="*/ 1181158 h 1209733"/>
              <a:gd name="connsiteX1-3" fmla="*/ 219075 w 647700"/>
              <a:gd name="connsiteY1-4" fmla="*/ 800158 h 1209733"/>
              <a:gd name="connsiteX2-5" fmla="*/ 0 w 647700"/>
              <a:gd name="connsiteY2-6" fmla="*/ 590608 h 1209733"/>
              <a:gd name="connsiteX3-7" fmla="*/ 266700 w 647700"/>
              <a:gd name="connsiteY3-8" fmla="*/ 504883 h 1209733"/>
              <a:gd name="connsiteX4-9" fmla="*/ 361950 w 647700"/>
              <a:gd name="connsiteY4-10" fmla="*/ 58 h 1209733"/>
              <a:gd name="connsiteX5-11" fmla="*/ 438150 w 647700"/>
              <a:gd name="connsiteY5-12" fmla="*/ 581083 h 1209733"/>
              <a:gd name="connsiteX6-13" fmla="*/ 647700 w 647700"/>
              <a:gd name="connsiteY6-14" fmla="*/ 657283 h 1209733"/>
              <a:gd name="connsiteX7-15" fmla="*/ 390525 w 647700"/>
              <a:gd name="connsiteY7-16" fmla="*/ 771583 h 1209733"/>
              <a:gd name="connsiteX8-17" fmla="*/ 314325 w 647700"/>
              <a:gd name="connsiteY8-18" fmla="*/ 1209733 h 1209733"/>
              <a:gd name="connsiteX0-19" fmla="*/ 257175 w 647700"/>
              <a:gd name="connsiteY0-20" fmla="*/ 1181158 h 1209733"/>
              <a:gd name="connsiteX1-21" fmla="*/ 219075 w 647700"/>
              <a:gd name="connsiteY1-22" fmla="*/ 800158 h 1209733"/>
              <a:gd name="connsiteX2-23" fmla="*/ 0 w 647700"/>
              <a:gd name="connsiteY2-24" fmla="*/ 590608 h 1209733"/>
              <a:gd name="connsiteX3-25" fmla="*/ 266700 w 647700"/>
              <a:gd name="connsiteY3-26" fmla="*/ 504883 h 1209733"/>
              <a:gd name="connsiteX4-27" fmla="*/ 361950 w 647700"/>
              <a:gd name="connsiteY4-28" fmla="*/ 58 h 1209733"/>
              <a:gd name="connsiteX5-29" fmla="*/ 438150 w 647700"/>
              <a:gd name="connsiteY5-30" fmla="*/ 581083 h 1209733"/>
              <a:gd name="connsiteX6-31" fmla="*/ 647700 w 647700"/>
              <a:gd name="connsiteY6-32" fmla="*/ 657283 h 1209733"/>
              <a:gd name="connsiteX7-33" fmla="*/ 390525 w 647700"/>
              <a:gd name="connsiteY7-34" fmla="*/ 771583 h 1209733"/>
              <a:gd name="connsiteX8-35" fmla="*/ 314325 w 647700"/>
              <a:gd name="connsiteY8-36" fmla="*/ 1209733 h 1209733"/>
              <a:gd name="connsiteX0-37" fmla="*/ 161925 w 552450"/>
              <a:gd name="connsiteY0-38" fmla="*/ 1181173 h 1209748"/>
              <a:gd name="connsiteX1-39" fmla="*/ 123825 w 552450"/>
              <a:gd name="connsiteY1-40" fmla="*/ 800173 h 1209748"/>
              <a:gd name="connsiteX2-41" fmla="*/ 0 w 552450"/>
              <a:gd name="connsiteY2-42" fmla="*/ 638248 h 1209748"/>
              <a:gd name="connsiteX3-43" fmla="*/ 171450 w 552450"/>
              <a:gd name="connsiteY3-44" fmla="*/ 504898 h 1209748"/>
              <a:gd name="connsiteX4-45" fmla="*/ 266700 w 552450"/>
              <a:gd name="connsiteY4-46" fmla="*/ 73 h 1209748"/>
              <a:gd name="connsiteX5-47" fmla="*/ 342900 w 552450"/>
              <a:gd name="connsiteY5-48" fmla="*/ 581098 h 1209748"/>
              <a:gd name="connsiteX6-49" fmla="*/ 552450 w 552450"/>
              <a:gd name="connsiteY6-50" fmla="*/ 657298 h 1209748"/>
              <a:gd name="connsiteX7-51" fmla="*/ 295275 w 552450"/>
              <a:gd name="connsiteY7-52" fmla="*/ 771598 h 1209748"/>
              <a:gd name="connsiteX8-53" fmla="*/ 219075 w 552450"/>
              <a:gd name="connsiteY8-54" fmla="*/ 1209748 h 1209748"/>
              <a:gd name="connsiteX0-55" fmla="*/ 238125 w 628650"/>
              <a:gd name="connsiteY0-56" fmla="*/ 1181172 h 1209747"/>
              <a:gd name="connsiteX1-57" fmla="*/ 200025 w 628650"/>
              <a:gd name="connsiteY1-58" fmla="*/ 800172 h 1209747"/>
              <a:gd name="connsiteX2-59" fmla="*/ 0 w 628650"/>
              <a:gd name="connsiteY2-60" fmla="*/ 562047 h 1209747"/>
              <a:gd name="connsiteX3-61" fmla="*/ 247650 w 628650"/>
              <a:gd name="connsiteY3-62" fmla="*/ 504897 h 1209747"/>
              <a:gd name="connsiteX4-63" fmla="*/ 342900 w 628650"/>
              <a:gd name="connsiteY4-64" fmla="*/ 72 h 1209747"/>
              <a:gd name="connsiteX5-65" fmla="*/ 419100 w 628650"/>
              <a:gd name="connsiteY5-66" fmla="*/ 581097 h 1209747"/>
              <a:gd name="connsiteX6-67" fmla="*/ 628650 w 628650"/>
              <a:gd name="connsiteY6-68" fmla="*/ 657297 h 1209747"/>
              <a:gd name="connsiteX7-69" fmla="*/ 371475 w 628650"/>
              <a:gd name="connsiteY7-70" fmla="*/ 771597 h 1209747"/>
              <a:gd name="connsiteX8-71" fmla="*/ 295275 w 628650"/>
              <a:gd name="connsiteY8-72" fmla="*/ 1209747 h 1209747"/>
              <a:gd name="connsiteX0-73" fmla="*/ 238125 w 628650"/>
              <a:gd name="connsiteY0-74" fmla="*/ 1181172 h 1209747"/>
              <a:gd name="connsiteX1-75" fmla="*/ 200025 w 628650"/>
              <a:gd name="connsiteY1-76" fmla="*/ 800172 h 1209747"/>
              <a:gd name="connsiteX2-77" fmla="*/ 0 w 628650"/>
              <a:gd name="connsiteY2-78" fmla="*/ 562047 h 1209747"/>
              <a:gd name="connsiteX3-79" fmla="*/ 247650 w 628650"/>
              <a:gd name="connsiteY3-80" fmla="*/ 504897 h 1209747"/>
              <a:gd name="connsiteX4-81" fmla="*/ 342900 w 628650"/>
              <a:gd name="connsiteY4-82" fmla="*/ 72 h 1209747"/>
              <a:gd name="connsiteX5-83" fmla="*/ 419100 w 628650"/>
              <a:gd name="connsiteY5-84" fmla="*/ 581097 h 1209747"/>
              <a:gd name="connsiteX6-85" fmla="*/ 628650 w 628650"/>
              <a:gd name="connsiteY6-86" fmla="*/ 657297 h 1209747"/>
              <a:gd name="connsiteX7-87" fmla="*/ 371475 w 628650"/>
              <a:gd name="connsiteY7-88" fmla="*/ 771597 h 1209747"/>
              <a:gd name="connsiteX8-89" fmla="*/ 295275 w 628650"/>
              <a:gd name="connsiteY8-90" fmla="*/ 1209747 h 1209747"/>
              <a:gd name="connsiteX0-91" fmla="*/ 228132 w 618657"/>
              <a:gd name="connsiteY0-92" fmla="*/ 1181172 h 1209747"/>
              <a:gd name="connsiteX1-93" fmla="*/ 190032 w 618657"/>
              <a:gd name="connsiteY1-94" fmla="*/ 800172 h 1209747"/>
              <a:gd name="connsiteX2-95" fmla="*/ 0 w 618657"/>
              <a:gd name="connsiteY2-96" fmla="*/ 589529 h 1209747"/>
              <a:gd name="connsiteX3-97" fmla="*/ 237657 w 618657"/>
              <a:gd name="connsiteY3-98" fmla="*/ 504897 h 1209747"/>
              <a:gd name="connsiteX4-99" fmla="*/ 332907 w 618657"/>
              <a:gd name="connsiteY4-100" fmla="*/ 72 h 1209747"/>
              <a:gd name="connsiteX5-101" fmla="*/ 409107 w 618657"/>
              <a:gd name="connsiteY5-102" fmla="*/ 581097 h 1209747"/>
              <a:gd name="connsiteX6-103" fmla="*/ 618657 w 618657"/>
              <a:gd name="connsiteY6-104" fmla="*/ 657297 h 1209747"/>
              <a:gd name="connsiteX7-105" fmla="*/ 361482 w 618657"/>
              <a:gd name="connsiteY7-106" fmla="*/ 771597 h 1209747"/>
              <a:gd name="connsiteX8-107" fmla="*/ 285282 w 618657"/>
              <a:gd name="connsiteY8-108" fmla="*/ 1209747 h 1209747"/>
              <a:gd name="connsiteX0-109" fmla="*/ 228132 w 618657"/>
              <a:gd name="connsiteY0-110" fmla="*/ 1181172 h 1209747"/>
              <a:gd name="connsiteX1-111" fmla="*/ 190032 w 618657"/>
              <a:gd name="connsiteY1-112" fmla="*/ 800172 h 1209747"/>
              <a:gd name="connsiteX2-113" fmla="*/ 0 w 618657"/>
              <a:gd name="connsiteY2-114" fmla="*/ 589529 h 1209747"/>
              <a:gd name="connsiteX3-115" fmla="*/ 237657 w 618657"/>
              <a:gd name="connsiteY3-116" fmla="*/ 504897 h 1209747"/>
              <a:gd name="connsiteX4-117" fmla="*/ 332907 w 618657"/>
              <a:gd name="connsiteY4-118" fmla="*/ 72 h 1209747"/>
              <a:gd name="connsiteX5-119" fmla="*/ 409107 w 618657"/>
              <a:gd name="connsiteY5-120" fmla="*/ 581097 h 1209747"/>
              <a:gd name="connsiteX6-121" fmla="*/ 618657 w 618657"/>
              <a:gd name="connsiteY6-122" fmla="*/ 657297 h 1209747"/>
              <a:gd name="connsiteX7-123" fmla="*/ 361482 w 618657"/>
              <a:gd name="connsiteY7-124" fmla="*/ 771597 h 1209747"/>
              <a:gd name="connsiteX8-125" fmla="*/ 285282 w 618657"/>
              <a:gd name="connsiteY8-126" fmla="*/ 1209747 h 1209747"/>
              <a:gd name="connsiteX0-127" fmla="*/ 228132 w 618657"/>
              <a:gd name="connsiteY0-128" fmla="*/ 1181172 h 1209747"/>
              <a:gd name="connsiteX1-129" fmla="*/ 190032 w 618657"/>
              <a:gd name="connsiteY1-130" fmla="*/ 800172 h 1209747"/>
              <a:gd name="connsiteX2-131" fmla="*/ 0 w 618657"/>
              <a:gd name="connsiteY2-132" fmla="*/ 589529 h 1209747"/>
              <a:gd name="connsiteX3-133" fmla="*/ 237657 w 618657"/>
              <a:gd name="connsiteY3-134" fmla="*/ 504897 h 1209747"/>
              <a:gd name="connsiteX4-135" fmla="*/ 332907 w 618657"/>
              <a:gd name="connsiteY4-136" fmla="*/ 72 h 1209747"/>
              <a:gd name="connsiteX5-137" fmla="*/ 409107 w 618657"/>
              <a:gd name="connsiteY5-138" fmla="*/ 581097 h 1209747"/>
              <a:gd name="connsiteX6-139" fmla="*/ 618657 w 618657"/>
              <a:gd name="connsiteY6-140" fmla="*/ 657297 h 1209747"/>
              <a:gd name="connsiteX7-141" fmla="*/ 361482 w 618657"/>
              <a:gd name="connsiteY7-142" fmla="*/ 771597 h 1209747"/>
              <a:gd name="connsiteX8-143" fmla="*/ 285282 w 618657"/>
              <a:gd name="connsiteY8-144" fmla="*/ 1209747 h 1209747"/>
              <a:gd name="connsiteX9" fmla="*/ 228132 w 618657"/>
              <a:gd name="connsiteY9" fmla="*/ 1181172 h 1209747"/>
              <a:gd name="connsiteX0-145" fmla="*/ 285282 w 618657"/>
              <a:gd name="connsiteY0-146" fmla="*/ 1209747 h 1209747"/>
              <a:gd name="connsiteX1-147" fmla="*/ 190032 w 618657"/>
              <a:gd name="connsiteY1-148" fmla="*/ 800172 h 1209747"/>
              <a:gd name="connsiteX2-149" fmla="*/ 0 w 618657"/>
              <a:gd name="connsiteY2-150" fmla="*/ 589529 h 1209747"/>
              <a:gd name="connsiteX3-151" fmla="*/ 237657 w 618657"/>
              <a:gd name="connsiteY3-152" fmla="*/ 504897 h 1209747"/>
              <a:gd name="connsiteX4-153" fmla="*/ 332907 w 618657"/>
              <a:gd name="connsiteY4-154" fmla="*/ 72 h 1209747"/>
              <a:gd name="connsiteX5-155" fmla="*/ 409107 w 618657"/>
              <a:gd name="connsiteY5-156" fmla="*/ 581097 h 1209747"/>
              <a:gd name="connsiteX6-157" fmla="*/ 618657 w 618657"/>
              <a:gd name="connsiteY6-158" fmla="*/ 657297 h 1209747"/>
              <a:gd name="connsiteX7-159" fmla="*/ 361482 w 618657"/>
              <a:gd name="connsiteY7-160" fmla="*/ 771597 h 1209747"/>
              <a:gd name="connsiteX8-161" fmla="*/ 285282 w 618657"/>
              <a:gd name="connsiteY8-162" fmla="*/ 1209747 h 1209747"/>
              <a:gd name="connsiteX0-163" fmla="*/ 270292 w 618657"/>
              <a:gd name="connsiteY0-164" fmla="*/ 1249721 h 1249721"/>
              <a:gd name="connsiteX1-165" fmla="*/ 190032 w 618657"/>
              <a:gd name="connsiteY1-166" fmla="*/ 800172 h 1249721"/>
              <a:gd name="connsiteX2-167" fmla="*/ 0 w 618657"/>
              <a:gd name="connsiteY2-168" fmla="*/ 589529 h 1249721"/>
              <a:gd name="connsiteX3-169" fmla="*/ 237657 w 618657"/>
              <a:gd name="connsiteY3-170" fmla="*/ 504897 h 1249721"/>
              <a:gd name="connsiteX4-171" fmla="*/ 332907 w 618657"/>
              <a:gd name="connsiteY4-172" fmla="*/ 72 h 1249721"/>
              <a:gd name="connsiteX5-173" fmla="*/ 409107 w 618657"/>
              <a:gd name="connsiteY5-174" fmla="*/ 581097 h 1249721"/>
              <a:gd name="connsiteX6-175" fmla="*/ 618657 w 618657"/>
              <a:gd name="connsiteY6-176" fmla="*/ 657297 h 1249721"/>
              <a:gd name="connsiteX7-177" fmla="*/ 361482 w 618657"/>
              <a:gd name="connsiteY7-178" fmla="*/ 771597 h 1249721"/>
              <a:gd name="connsiteX8-179" fmla="*/ 270292 w 618657"/>
              <a:gd name="connsiteY8-180" fmla="*/ 1249721 h 1249721"/>
              <a:gd name="connsiteX0-181" fmla="*/ 270292 w 618657"/>
              <a:gd name="connsiteY0-182" fmla="*/ 1249721 h 1249721"/>
              <a:gd name="connsiteX1-183" fmla="*/ 190032 w 618657"/>
              <a:gd name="connsiteY1-184" fmla="*/ 775188 h 1249721"/>
              <a:gd name="connsiteX2-185" fmla="*/ 0 w 618657"/>
              <a:gd name="connsiteY2-186" fmla="*/ 589529 h 1249721"/>
              <a:gd name="connsiteX3-187" fmla="*/ 237657 w 618657"/>
              <a:gd name="connsiteY3-188" fmla="*/ 504897 h 1249721"/>
              <a:gd name="connsiteX4-189" fmla="*/ 332907 w 618657"/>
              <a:gd name="connsiteY4-190" fmla="*/ 72 h 1249721"/>
              <a:gd name="connsiteX5-191" fmla="*/ 409107 w 618657"/>
              <a:gd name="connsiteY5-192" fmla="*/ 581097 h 1249721"/>
              <a:gd name="connsiteX6-193" fmla="*/ 618657 w 618657"/>
              <a:gd name="connsiteY6-194" fmla="*/ 657297 h 1249721"/>
              <a:gd name="connsiteX7-195" fmla="*/ 361482 w 618657"/>
              <a:gd name="connsiteY7-196" fmla="*/ 771597 h 1249721"/>
              <a:gd name="connsiteX8-197" fmla="*/ 270292 w 618657"/>
              <a:gd name="connsiteY8-198" fmla="*/ 1249721 h 1249721"/>
              <a:gd name="connsiteX0-199" fmla="*/ 270292 w 618657"/>
              <a:gd name="connsiteY0-200" fmla="*/ 1249721 h 1249721"/>
              <a:gd name="connsiteX1-201" fmla="*/ 190032 w 618657"/>
              <a:gd name="connsiteY1-202" fmla="*/ 775188 h 1249721"/>
              <a:gd name="connsiteX2-203" fmla="*/ 0 w 618657"/>
              <a:gd name="connsiteY2-204" fmla="*/ 589529 h 1249721"/>
              <a:gd name="connsiteX3-205" fmla="*/ 237657 w 618657"/>
              <a:gd name="connsiteY3-206" fmla="*/ 504897 h 1249721"/>
              <a:gd name="connsiteX4-207" fmla="*/ 332907 w 618657"/>
              <a:gd name="connsiteY4-208" fmla="*/ 72 h 1249721"/>
              <a:gd name="connsiteX5-209" fmla="*/ 409107 w 618657"/>
              <a:gd name="connsiteY5-210" fmla="*/ 581097 h 1249721"/>
              <a:gd name="connsiteX6-211" fmla="*/ 618657 w 618657"/>
              <a:gd name="connsiteY6-212" fmla="*/ 657297 h 1249721"/>
              <a:gd name="connsiteX7-213" fmla="*/ 361482 w 618657"/>
              <a:gd name="connsiteY7-214" fmla="*/ 771597 h 1249721"/>
              <a:gd name="connsiteX8-215" fmla="*/ 270292 w 618657"/>
              <a:gd name="connsiteY8-216" fmla="*/ 1249721 h 1249721"/>
              <a:gd name="connsiteX0-217" fmla="*/ 297774 w 618657"/>
              <a:gd name="connsiteY0-218" fmla="*/ 1257216 h 1257216"/>
              <a:gd name="connsiteX1-219" fmla="*/ 190032 w 618657"/>
              <a:gd name="connsiteY1-220" fmla="*/ 775188 h 1257216"/>
              <a:gd name="connsiteX2-221" fmla="*/ 0 w 618657"/>
              <a:gd name="connsiteY2-222" fmla="*/ 589529 h 1257216"/>
              <a:gd name="connsiteX3-223" fmla="*/ 237657 w 618657"/>
              <a:gd name="connsiteY3-224" fmla="*/ 504897 h 1257216"/>
              <a:gd name="connsiteX4-225" fmla="*/ 332907 w 618657"/>
              <a:gd name="connsiteY4-226" fmla="*/ 72 h 1257216"/>
              <a:gd name="connsiteX5-227" fmla="*/ 409107 w 618657"/>
              <a:gd name="connsiteY5-228" fmla="*/ 581097 h 1257216"/>
              <a:gd name="connsiteX6-229" fmla="*/ 618657 w 618657"/>
              <a:gd name="connsiteY6-230" fmla="*/ 657297 h 1257216"/>
              <a:gd name="connsiteX7-231" fmla="*/ 361482 w 618657"/>
              <a:gd name="connsiteY7-232" fmla="*/ 771597 h 1257216"/>
              <a:gd name="connsiteX8-233" fmla="*/ 297774 w 618657"/>
              <a:gd name="connsiteY8-234" fmla="*/ 1257216 h 1257216"/>
              <a:gd name="connsiteX0-235" fmla="*/ 297774 w 618657"/>
              <a:gd name="connsiteY0-236" fmla="*/ 1257216 h 1257216"/>
              <a:gd name="connsiteX1-237" fmla="*/ 190032 w 618657"/>
              <a:gd name="connsiteY1-238" fmla="*/ 775188 h 1257216"/>
              <a:gd name="connsiteX2-239" fmla="*/ 0 w 618657"/>
              <a:gd name="connsiteY2-240" fmla="*/ 589529 h 1257216"/>
              <a:gd name="connsiteX3-241" fmla="*/ 237657 w 618657"/>
              <a:gd name="connsiteY3-242" fmla="*/ 504897 h 1257216"/>
              <a:gd name="connsiteX4-243" fmla="*/ 332907 w 618657"/>
              <a:gd name="connsiteY4-244" fmla="*/ 72 h 1257216"/>
              <a:gd name="connsiteX5-245" fmla="*/ 409107 w 618657"/>
              <a:gd name="connsiteY5-246" fmla="*/ 581097 h 1257216"/>
              <a:gd name="connsiteX6-247" fmla="*/ 618657 w 618657"/>
              <a:gd name="connsiteY6-248" fmla="*/ 657297 h 1257216"/>
              <a:gd name="connsiteX7-249" fmla="*/ 388964 w 618657"/>
              <a:gd name="connsiteY7-250" fmla="*/ 776593 h 1257216"/>
              <a:gd name="connsiteX8-251" fmla="*/ 297774 w 618657"/>
              <a:gd name="connsiteY8-252" fmla="*/ 1257216 h 1257216"/>
              <a:gd name="connsiteX0-253" fmla="*/ 297774 w 618657"/>
              <a:gd name="connsiteY0-254" fmla="*/ 1257216 h 1257216"/>
              <a:gd name="connsiteX1-255" fmla="*/ 190032 w 618657"/>
              <a:gd name="connsiteY1-256" fmla="*/ 775188 h 1257216"/>
              <a:gd name="connsiteX2-257" fmla="*/ 0 w 618657"/>
              <a:gd name="connsiteY2-258" fmla="*/ 589529 h 1257216"/>
              <a:gd name="connsiteX3-259" fmla="*/ 237657 w 618657"/>
              <a:gd name="connsiteY3-260" fmla="*/ 504897 h 1257216"/>
              <a:gd name="connsiteX4-261" fmla="*/ 332907 w 618657"/>
              <a:gd name="connsiteY4-262" fmla="*/ 72 h 1257216"/>
              <a:gd name="connsiteX5-263" fmla="*/ 409107 w 618657"/>
              <a:gd name="connsiteY5-264" fmla="*/ 581097 h 1257216"/>
              <a:gd name="connsiteX6-265" fmla="*/ 618657 w 618657"/>
              <a:gd name="connsiteY6-266" fmla="*/ 657297 h 1257216"/>
              <a:gd name="connsiteX7-267" fmla="*/ 388964 w 618657"/>
              <a:gd name="connsiteY7-268" fmla="*/ 776593 h 1257216"/>
              <a:gd name="connsiteX8-269" fmla="*/ 297774 w 618657"/>
              <a:gd name="connsiteY8-270" fmla="*/ 1257216 h 1257216"/>
              <a:gd name="connsiteX0-271" fmla="*/ 297774 w 618657"/>
              <a:gd name="connsiteY0-272" fmla="*/ 1257216 h 1257216"/>
              <a:gd name="connsiteX1-273" fmla="*/ 190032 w 618657"/>
              <a:gd name="connsiteY1-274" fmla="*/ 775188 h 1257216"/>
              <a:gd name="connsiteX2-275" fmla="*/ 0 w 618657"/>
              <a:gd name="connsiteY2-276" fmla="*/ 589529 h 1257216"/>
              <a:gd name="connsiteX3-277" fmla="*/ 237657 w 618657"/>
              <a:gd name="connsiteY3-278" fmla="*/ 504897 h 1257216"/>
              <a:gd name="connsiteX4-279" fmla="*/ 332907 w 618657"/>
              <a:gd name="connsiteY4-280" fmla="*/ 72 h 1257216"/>
              <a:gd name="connsiteX5-281" fmla="*/ 409107 w 618657"/>
              <a:gd name="connsiteY5-282" fmla="*/ 581097 h 1257216"/>
              <a:gd name="connsiteX6-283" fmla="*/ 618657 w 618657"/>
              <a:gd name="connsiteY6-284" fmla="*/ 657297 h 1257216"/>
              <a:gd name="connsiteX7-285" fmla="*/ 388964 w 618657"/>
              <a:gd name="connsiteY7-286" fmla="*/ 776593 h 1257216"/>
              <a:gd name="connsiteX8-287" fmla="*/ 297774 w 618657"/>
              <a:gd name="connsiteY8-288" fmla="*/ 1257216 h 1257216"/>
              <a:gd name="connsiteX0-289" fmla="*/ 317761 w 638644"/>
              <a:gd name="connsiteY0-290" fmla="*/ 1257216 h 1257216"/>
              <a:gd name="connsiteX1-291" fmla="*/ 210019 w 638644"/>
              <a:gd name="connsiteY1-292" fmla="*/ 775188 h 1257216"/>
              <a:gd name="connsiteX2-293" fmla="*/ 0 w 638644"/>
              <a:gd name="connsiteY2-294" fmla="*/ 597024 h 1257216"/>
              <a:gd name="connsiteX3-295" fmla="*/ 257644 w 638644"/>
              <a:gd name="connsiteY3-296" fmla="*/ 504897 h 1257216"/>
              <a:gd name="connsiteX4-297" fmla="*/ 352894 w 638644"/>
              <a:gd name="connsiteY4-298" fmla="*/ 72 h 1257216"/>
              <a:gd name="connsiteX5-299" fmla="*/ 429094 w 638644"/>
              <a:gd name="connsiteY5-300" fmla="*/ 581097 h 1257216"/>
              <a:gd name="connsiteX6-301" fmla="*/ 638644 w 638644"/>
              <a:gd name="connsiteY6-302" fmla="*/ 657297 h 1257216"/>
              <a:gd name="connsiteX7-303" fmla="*/ 408951 w 638644"/>
              <a:gd name="connsiteY7-304" fmla="*/ 776593 h 1257216"/>
              <a:gd name="connsiteX8-305" fmla="*/ 317761 w 638644"/>
              <a:gd name="connsiteY8-306" fmla="*/ 1257216 h 1257216"/>
              <a:gd name="connsiteX0-307" fmla="*/ 317761 w 638644"/>
              <a:gd name="connsiteY0-308" fmla="*/ 1257216 h 1257216"/>
              <a:gd name="connsiteX1-309" fmla="*/ 227508 w 638644"/>
              <a:gd name="connsiteY1-310" fmla="*/ 772690 h 1257216"/>
              <a:gd name="connsiteX2-311" fmla="*/ 0 w 638644"/>
              <a:gd name="connsiteY2-312" fmla="*/ 597024 h 1257216"/>
              <a:gd name="connsiteX3-313" fmla="*/ 257644 w 638644"/>
              <a:gd name="connsiteY3-314" fmla="*/ 504897 h 1257216"/>
              <a:gd name="connsiteX4-315" fmla="*/ 352894 w 638644"/>
              <a:gd name="connsiteY4-316" fmla="*/ 72 h 1257216"/>
              <a:gd name="connsiteX5-317" fmla="*/ 429094 w 638644"/>
              <a:gd name="connsiteY5-318" fmla="*/ 581097 h 1257216"/>
              <a:gd name="connsiteX6-319" fmla="*/ 638644 w 638644"/>
              <a:gd name="connsiteY6-320" fmla="*/ 657297 h 1257216"/>
              <a:gd name="connsiteX7-321" fmla="*/ 408951 w 638644"/>
              <a:gd name="connsiteY7-322" fmla="*/ 776593 h 1257216"/>
              <a:gd name="connsiteX8-323" fmla="*/ 317761 w 638644"/>
              <a:gd name="connsiteY8-324" fmla="*/ 1257216 h 12572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38644" h="1257216">
                <a:moveTo>
                  <a:pt x="317761" y="1257216"/>
                </a:moveTo>
                <a:cubicBezTo>
                  <a:pt x="289186" y="1257814"/>
                  <a:pt x="280468" y="882722"/>
                  <a:pt x="227508" y="772690"/>
                </a:cubicBezTo>
                <a:cubicBezTo>
                  <a:pt x="174548" y="662658"/>
                  <a:pt x="136499" y="666457"/>
                  <a:pt x="0" y="597024"/>
                </a:cubicBezTo>
                <a:cubicBezTo>
                  <a:pt x="134026" y="572509"/>
                  <a:pt x="198828" y="604389"/>
                  <a:pt x="257644" y="504897"/>
                </a:cubicBezTo>
                <a:cubicBezTo>
                  <a:pt x="316460" y="405405"/>
                  <a:pt x="325907" y="-6278"/>
                  <a:pt x="352894" y="72"/>
                </a:cubicBezTo>
                <a:cubicBezTo>
                  <a:pt x="378294" y="193747"/>
                  <a:pt x="376733" y="543205"/>
                  <a:pt x="429094" y="581097"/>
                </a:cubicBezTo>
                <a:cubicBezTo>
                  <a:pt x="481455" y="618989"/>
                  <a:pt x="568794" y="631897"/>
                  <a:pt x="638644" y="657297"/>
                </a:cubicBezTo>
                <a:cubicBezTo>
                  <a:pt x="552919" y="695397"/>
                  <a:pt x="462431" y="676607"/>
                  <a:pt x="408951" y="776593"/>
                </a:cubicBezTo>
                <a:cubicBezTo>
                  <a:pt x="355471" y="876579"/>
                  <a:pt x="328080" y="1084178"/>
                  <a:pt x="317761" y="1257216"/>
                </a:cubicBezTo>
                <a:close/>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bg1"/>
              </a:solidFill>
            </a:endParaRPr>
          </a:p>
        </p:txBody>
      </p:sp>
      <p:sp>
        <p:nvSpPr>
          <p:cNvPr id="28" name="任意多边形 98"/>
          <p:cNvSpPr/>
          <p:nvPr>
            <p:custDataLst>
              <p:tags r:id="rId24"/>
            </p:custDataLst>
          </p:nvPr>
        </p:nvSpPr>
        <p:spPr>
          <a:xfrm flipH="1" flipV="1">
            <a:off x="9910808" y="1275049"/>
            <a:ext cx="386712" cy="502363"/>
          </a:xfrm>
          <a:custGeom>
            <a:avLst/>
            <a:gdLst>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1" fmla="*/ 257175 w 647700"/>
              <a:gd name="connsiteY0-2" fmla="*/ 1181158 h 1209733"/>
              <a:gd name="connsiteX1-3" fmla="*/ 219075 w 647700"/>
              <a:gd name="connsiteY1-4" fmla="*/ 800158 h 1209733"/>
              <a:gd name="connsiteX2-5" fmla="*/ 0 w 647700"/>
              <a:gd name="connsiteY2-6" fmla="*/ 590608 h 1209733"/>
              <a:gd name="connsiteX3-7" fmla="*/ 266700 w 647700"/>
              <a:gd name="connsiteY3-8" fmla="*/ 504883 h 1209733"/>
              <a:gd name="connsiteX4-9" fmla="*/ 361950 w 647700"/>
              <a:gd name="connsiteY4-10" fmla="*/ 58 h 1209733"/>
              <a:gd name="connsiteX5-11" fmla="*/ 438150 w 647700"/>
              <a:gd name="connsiteY5-12" fmla="*/ 581083 h 1209733"/>
              <a:gd name="connsiteX6-13" fmla="*/ 647700 w 647700"/>
              <a:gd name="connsiteY6-14" fmla="*/ 657283 h 1209733"/>
              <a:gd name="connsiteX7-15" fmla="*/ 390525 w 647700"/>
              <a:gd name="connsiteY7-16" fmla="*/ 771583 h 1209733"/>
              <a:gd name="connsiteX8-17" fmla="*/ 314325 w 647700"/>
              <a:gd name="connsiteY8-18" fmla="*/ 1209733 h 1209733"/>
              <a:gd name="connsiteX0-19" fmla="*/ 257175 w 647700"/>
              <a:gd name="connsiteY0-20" fmla="*/ 1181158 h 1209733"/>
              <a:gd name="connsiteX1-21" fmla="*/ 219075 w 647700"/>
              <a:gd name="connsiteY1-22" fmla="*/ 800158 h 1209733"/>
              <a:gd name="connsiteX2-23" fmla="*/ 0 w 647700"/>
              <a:gd name="connsiteY2-24" fmla="*/ 590608 h 1209733"/>
              <a:gd name="connsiteX3-25" fmla="*/ 266700 w 647700"/>
              <a:gd name="connsiteY3-26" fmla="*/ 504883 h 1209733"/>
              <a:gd name="connsiteX4-27" fmla="*/ 361950 w 647700"/>
              <a:gd name="connsiteY4-28" fmla="*/ 58 h 1209733"/>
              <a:gd name="connsiteX5-29" fmla="*/ 438150 w 647700"/>
              <a:gd name="connsiteY5-30" fmla="*/ 581083 h 1209733"/>
              <a:gd name="connsiteX6-31" fmla="*/ 647700 w 647700"/>
              <a:gd name="connsiteY6-32" fmla="*/ 657283 h 1209733"/>
              <a:gd name="connsiteX7-33" fmla="*/ 390525 w 647700"/>
              <a:gd name="connsiteY7-34" fmla="*/ 771583 h 1209733"/>
              <a:gd name="connsiteX8-35" fmla="*/ 314325 w 647700"/>
              <a:gd name="connsiteY8-36" fmla="*/ 1209733 h 1209733"/>
              <a:gd name="connsiteX0-37" fmla="*/ 161925 w 552450"/>
              <a:gd name="connsiteY0-38" fmla="*/ 1181173 h 1209748"/>
              <a:gd name="connsiteX1-39" fmla="*/ 123825 w 552450"/>
              <a:gd name="connsiteY1-40" fmla="*/ 800173 h 1209748"/>
              <a:gd name="connsiteX2-41" fmla="*/ 0 w 552450"/>
              <a:gd name="connsiteY2-42" fmla="*/ 638248 h 1209748"/>
              <a:gd name="connsiteX3-43" fmla="*/ 171450 w 552450"/>
              <a:gd name="connsiteY3-44" fmla="*/ 504898 h 1209748"/>
              <a:gd name="connsiteX4-45" fmla="*/ 266700 w 552450"/>
              <a:gd name="connsiteY4-46" fmla="*/ 73 h 1209748"/>
              <a:gd name="connsiteX5-47" fmla="*/ 342900 w 552450"/>
              <a:gd name="connsiteY5-48" fmla="*/ 581098 h 1209748"/>
              <a:gd name="connsiteX6-49" fmla="*/ 552450 w 552450"/>
              <a:gd name="connsiteY6-50" fmla="*/ 657298 h 1209748"/>
              <a:gd name="connsiteX7-51" fmla="*/ 295275 w 552450"/>
              <a:gd name="connsiteY7-52" fmla="*/ 771598 h 1209748"/>
              <a:gd name="connsiteX8-53" fmla="*/ 219075 w 552450"/>
              <a:gd name="connsiteY8-54" fmla="*/ 1209748 h 1209748"/>
              <a:gd name="connsiteX0-55" fmla="*/ 238125 w 628650"/>
              <a:gd name="connsiteY0-56" fmla="*/ 1181172 h 1209747"/>
              <a:gd name="connsiteX1-57" fmla="*/ 200025 w 628650"/>
              <a:gd name="connsiteY1-58" fmla="*/ 800172 h 1209747"/>
              <a:gd name="connsiteX2-59" fmla="*/ 0 w 628650"/>
              <a:gd name="connsiteY2-60" fmla="*/ 562047 h 1209747"/>
              <a:gd name="connsiteX3-61" fmla="*/ 247650 w 628650"/>
              <a:gd name="connsiteY3-62" fmla="*/ 504897 h 1209747"/>
              <a:gd name="connsiteX4-63" fmla="*/ 342900 w 628650"/>
              <a:gd name="connsiteY4-64" fmla="*/ 72 h 1209747"/>
              <a:gd name="connsiteX5-65" fmla="*/ 419100 w 628650"/>
              <a:gd name="connsiteY5-66" fmla="*/ 581097 h 1209747"/>
              <a:gd name="connsiteX6-67" fmla="*/ 628650 w 628650"/>
              <a:gd name="connsiteY6-68" fmla="*/ 657297 h 1209747"/>
              <a:gd name="connsiteX7-69" fmla="*/ 371475 w 628650"/>
              <a:gd name="connsiteY7-70" fmla="*/ 771597 h 1209747"/>
              <a:gd name="connsiteX8-71" fmla="*/ 295275 w 628650"/>
              <a:gd name="connsiteY8-72" fmla="*/ 1209747 h 1209747"/>
              <a:gd name="connsiteX0-73" fmla="*/ 238125 w 628650"/>
              <a:gd name="connsiteY0-74" fmla="*/ 1181172 h 1209747"/>
              <a:gd name="connsiteX1-75" fmla="*/ 200025 w 628650"/>
              <a:gd name="connsiteY1-76" fmla="*/ 800172 h 1209747"/>
              <a:gd name="connsiteX2-77" fmla="*/ 0 w 628650"/>
              <a:gd name="connsiteY2-78" fmla="*/ 562047 h 1209747"/>
              <a:gd name="connsiteX3-79" fmla="*/ 247650 w 628650"/>
              <a:gd name="connsiteY3-80" fmla="*/ 504897 h 1209747"/>
              <a:gd name="connsiteX4-81" fmla="*/ 342900 w 628650"/>
              <a:gd name="connsiteY4-82" fmla="*/ 72 h 1209747"/>
              <a:gd name="connsiteX5-83" fmla="*/ 419100 w 628650"/>
              <a:gd name="connsiteY5-84" fmla="*/ 581097 h 1209747"/>
              <a:gd name="connsiteX6-85" fmla="*/ 628650 w 628650"/>
              <a:gd name="connsiteY6-86" fmla="*/ 657297 h 1209747"/>
              <a:gd name="connsiteX7-87" fmla="*/ 371475 w 628650"/>
              <a:gd name="connsiteY7-88" fmla="*/ 771597 h 1209747"/>
              <a:gd name="connsiteX8-89" fmla="*/ 295275 w 628650"/>
              <a:gd name="connsiteY8-90" fmla="*/ 1209747 h 1209747"/>
              <a:gd name="connsiteX0-91" fmla="*/ 228132 w 618657"/>
              <a:gd name="connsiteY0-92" fmla="*/ 1181172 h 1209747"/>
              <a:gd name="connsiteX1-93" fmla="*/ 190032 w 618657"/>
              <a:gd name="connsiteY1-94" fmla="*/ 800172 h 1209747"/>
              <a:gd name="connsiteX2-95" fmla="*/ 0 w 618657"/>
              <a:gd name="connsiteY2-96" fmla="*/ 589529 h 1209747"/>
              <a:gd name="connsiteX3-97" fmla="*/ 237657 w 618657"/>
              <a:gd name="connsiteY3-98" fmla="*/ 504897 h 1209747"/>
              <a:gd name="connsiteX4-99" fmla="*/ 332907 w 618657"/>
              <a:gd name="connsiteY4-100" fmla="*/ 72 h 1209747"/>
              <a:gd name="connsiteX5-101" fmla="*/ 409107 w 618657"/>
              <a:gd name="connsiteY5-102" fmla="*/ 581097 h 1209747"/>
              <a:gd name="connsiteX6-103" fmla="*/ 618657 w 618657"/>
              <a:gd name="connsiteY6-104" fmla="*/ 657297 h 1209747"/>
              <a:gd name="connsiteX7-105" fmla="*/ 361482 w 618657"/>
              <a:gd name="connsiteY7-106" fmla="*/ 771597 h 1209747"/>
              <a:gd name="connsiteX8-107" fmla="*/ 285282 w 618657"/>
              <a:gd name="connsiteY8-108" fmla="*/ 1209747 h 1209747"/>
              <a:gd name="connsiteX0-109" fmla="*/ 228132 w 618657"/>
              <a:gd name="connsiteY0-110" fmla="*/ 1181172 h 1209747"/>
              <a:gd name="connsiteX1-111" fmla="*/ 190032 w 618657"/>
              <a:gd name="connsiteY1-112" fmla="*/ 800172 h 1209747"/>
              <a:gd name="connsiteX2-113" fmla="*/ 0 w 618657"/>
              <a:gd name="connsiteY2-114" fmla="*/ 589529 h 1209747"/>
              <a:gd name="connsiteX3-115" fmla="*/ 237657 w 618657"/>
              <a:gd name="connsiteY3-116" fmla="*/ 504897 h 1209747"/>
              <a:gd name="connsiteX4-117" fmla="*/ 332907 w 618657"/>
              <a:gd name="connsiteY4-118" fmla="*/ 72 h 1209747"/>
              <a:gd name="connsiteX5-119" fmla="*/ 409107 w 618657"/>
              <a:gd name="connsiteY5-120" fmla="*/ 581097 h 1209747"/>
              <a:gd name="connsiteX6-121" fmla="*/ 618657 w 618657"/>
              <a:gd name="connsiteY6-122" fmla="*/ 657297 h 1209747"/>
              <a:gd name="connsiteX7-123" fmla="*/ 361482 w 618657"/>
              <a:gd name="connsiteY7-124" fmla="*/ 771597 h 1209747"/>
              <a:gd name="connsiteX8-125" fmla="*/ 285282 w 618657"/>
              <a:gd name="connsiteY8-126" fmla="*/ 1209747 h 1209747"/>
              <a:gd name="connsiteX0-127" fmla="*/ 228132 w 618657"/>
              <a:gd name="connsiteY0-128" fmla="*/ 1181172 h 1209747"/>
              <a:gd name="connsiteX1-129" fmla="*/ 190032 w 618657"/>
              <a:gd name="connsiteY1-130" fmla="*/ 800172 h 1209747"/>
              <a:gd name="connsiteX2-131" fmla="*/ 0 w 618657"/>
              <a:gd name="connsiteY2-132" fmla="*/ 589529 h 1209747"/>
              <a:gd name="connsiteX3-133" fmla="*/ 237657 w 618657"/>
              <a:gd name="connsiteY3-134" fmla="*/ 504897 h 1209747"/>
              <a:gd name="connsiteX4-135" fmla="*/ 332907 w 618657"/>
              <a:gd name="connsiteY4-136" fmla="*/ 72 h 1209747"/>
              <a:gd name="connsiteX5-137" fmla="*/ 409107 w 618657"/>
              <a:gd name="connsiteY5-138" fmla="*/ 581097 h 1209747"/>
              <a:gd name="connsiteX6-139" fmla="*/ 618657 w 618657"/>
              <a:gd name="connsiteY6-140" fmla="*/ 657297 h 1209747"/>
              <a:gd name="connsiteX7-141" fmla="*/ 361482 w 618657"/>
              <a:gd name="connsiteY7-142" fmla="*/ 771597 h 1209747"/>
              <a:gd name="connsiteX8-143" fmla="*/ 285282 w 618657"/>
              <a:gd name="connsiteY8-144" fmla="*/ 1209747 h 1209747"/>
              <a:gd name="connsiteX9" fmla="*/ 228132 w 618657"/>
              <a:gd name="connsiteY9" fmla="*/ 1181172 h 1209747"/>
              <a:gd name="connsiteX0-145" fmla="*/ 285282 w 618657"/>
              <a:gd name="connsiteY0-146" fmla="*/ 1209747 h 1209747"/>
              <a:gd name="connsiteX1-147" fmla="*/ 190032 w 618657"/>
              <a:gd name="connsiteY1-148" fmla="*/ 800172 h 1209747"/>
              <a:gd name="connsiteX2-149" fmla="*/ 0 w 618657"/>
              <a:gd name="connsiteY2-150" fmla="*/ 589529 h 1209747"/>
              <a:gd name="connsiteX3-151" fmla="*/ 237657 w 618657"/>
              <a:gd name="connsiteY3-152" fmla="*/ 504897 h 1209747"/>
              <a:gd name="connsiteX4-153" fmla="*/ 332907 w 618657"/>
              <a:gd name="connsiteY4-154" fmla="*/ 72 h 1209747"/>
              <a:gd name="connsiteX5-155" fmla="*/ 409107 w 618657"/>
              <a:gd name="connsiteY5-156" fmla="*/ 581097 h 1209747"/>
              <a:gd name="connsiteX6-157" fmla="*/ 618657 w 618657"/>
              <a:gd name="connsiteY6-158" fmla="*/ 657297 h 1209747"/>
              <a:gd name="connsiteX7-159" fmla="*/ 361482 w 618657"/>
              <a:gd name="connsiteY7-160" fmla="*/ 771597 h 1209747"/>
              <a:gd name="connsiteX8-161" fmla="*/ 285282 w 618657"/>
              <a:gd name="connsiteY8-162" fmla="*/ 1209747 h 1209747"/>
              <a:gd name="connsiteX0-163" fmla="*/ 270292 w 618657"/>
              <a:gd name="connsiteY0-164" fmla="*/ 1249721 h 1249721"/>
              <a:gd name="connsiteX1-165" fmla="*/ 190032 w 618657"/>
              <a:gd name="connsiteY1-166" fmla="*/ 800172 h 1249721"/>
              <a:gd name="connsiteX2-167" fmla="*/ 0 w 618657"/>
              <a:gd name="connsiteY2-168" fmla="*/ 589529 h 1249721"/>
              <a:gd name="connsiteX3-169" fmla="*/ 237657 w 618657"/>
              <a:gd name="connsiteY3-170" fmla="*/ 504897 h 1249721"/>
              <a:gd name="connsiteX4-171" fmla="*/ 332907 w 618657"/>
              <a:gd name="connsiteY4-172" fmla="*/ 72 h 1249721"/>
              <a:gd name="connsiteX5-173" fmla="*/ 409107 w 618657"/>
              <a:gd name="connsiteY5-174" fmla="*/ 581097 h 1249721"/>
              <a:gd name="connsiteX6-175" fmla="*/ 618657 w 618657"/>
              <a:gd name="connsiteY6-176" fmla="*/ 657297 h 1249721"/>
              <a:gd name="connsiteX7-177" fmla="*/ 361482 w 618657"/>
              <a:gd name="connsiteY7-178" fmla="*/ 771597 h 1249721"/>
              <a:gd name="connsiteX8-179" fmla="*/ 270292 w 618657"/>
              <a:gd name="connsiteY8-180" fmla="*/ 1249721 h 1249721"/>
              <a:gd name="connsiteX0-181" fmla="*/ 270292 w 618657"/>
              <a:gd name="connsiteY0-182" fmla="*/ 1249721 h 1249721"/>
              <a:gd name="connsiteX1-183" fmla="*/ 190032 w 618657"/>
              <a:gd name="connsiteY1-184" fmla="*/ 775188 h 1249721"/>
              <a:gd name="connsiteX2-185" fmla="*/ 0 w 618657"/>
              <a:gd name="connsiteY2-186" fmla="*/ 589529 h 1249721"/>
              <a:gd name="connsiteX3-187" fmla="*/ 237657 w 618657"/>
              <a:gd name="connsiteY3-188" fmla="*/ 504897 h 1249721"/>
              <a:gd name="connsiteX4-189" fmla="*/ 332907 w 618657"/>
              <a:gd name="connsiteY4-190" fmla="*/ 72 h 1249721"/>
              <a:gd name="connsiteX5-191" fmla="*/ 409107 w 618657"/>
              <a:gd name="connsiteY5-192" fmla="*/ 581097 h 1249721"/>
              <a:gd name="connsiteX6-193" fmla="*/ 618657 w 618657"/>
              <a:gd name="connsiteY6-194" fmla="*/ 657297 h 1249721"/>
              <a:gd name="connsiteX7-195" fmla="*/ 361482 w 618657"/>
              <a:gd name="connsiteY7-196" fmla="*/ 771597 h 1249721"/>
              <a:gd name="connsiteX8-197" fmla="*/ 270292 w 618657"/>
              <a:gd name="connsiteY8-198" fmla="*/ 1249721 h 1249721"/>
              <a:gd name="connsiteX0-199" fmla="*/ 270292 w 618657"/>
              <a:gd name="connsiteY0-200" fmla="*/ 1249721 h 1249721"/>
              <a:gd name="connsiteX1-201" fmla="*/ 190032 w 618657"/>
              <a:gd name="connsiteY1-202" fmla="*/ 775188 h 1249721"/>
              <a:gd name="connsiteX2-203" fmla="*/ 0 w 618657"/>
              <a:gd name="connsiteY2-204" fmla="*/ 589529 h 1249721"/>
              <a:gd name="connsiteX3-205" fmla="*/ 237657 w 618657"/>
              <a:gd name="connsiteY3-206" fmla="*/ 504897 h 1249721"/>
              <a:gd name="connsiteX4-207" fmla="*/ 332907 w 618657"/>
              <a:gd name="connsiteY4-208" fmla="*/ 72 h 1249721"/>
              <a:gd name="connsiteX5-209" fmla="*/ 409107 w 618657"/>
              <a:gd name="connsiteY5-210" fmla="*/ 581097 h 1249721"/>
              <a:gd name="connsiteX6-211" fmla="*/ 618657 w 618657"/>
              <a:gd name="connsiteY6-212" fmla="*/ 657297 h 1249721"/>
              <a:gd name="connsiteX7-213" fmla="*/ 361482 w 618657"/>
              <a:gd name="connsiteY7-214" fmla="*/ 771597 h 1249721"/>
              <a:gd name="connsiteX8-215" fmla="*/ 270292 w 618657"/>
              <a:gd name="connsiteY8-216" fmla="*/ 1249721 h 1249721"/>
              <a:gd name="connsiteX0-217" fmla="*/ 297774 w 618657"/>
              <a:gd name="connsiteY0-218" fmla="*/ 1257216 h 1257216"/>
              <a:gd name="connsiteX1-219" fmla="*/ 190032 w 618657"/>
              <a:gd name="connsiteY1-220" fmla="*/ 775188 h 1257216"/>
              <a:gd name="connsiteX2-221" fmla="*/ 0 w 618657"/>
              <a:gd name="connsiteY2-222" fmla="*/ 589529 h 1257216"/>
              <a:gd name="connsiteX3-223" fmla="*/ 237657 w 618657"/>
              <a:gd name="connsiteY3-224" fmla="*/ 504897 h 1257216"/>
              <a:gd name="connsiteX4-225" fmla="*/ 332907 w 618657"/>
              <a:gd name="connsiteY4-226" fmla="*/ 72 h 1257216"/>
              <a:gd name="connsiteX5-227" fmla="*/ 409107 w 618657"/>
              <a:gd name="connsiteY5-228" fmla="*/ 581097 h 1257216"/>
              <a:gd name="connsiteX6-229" fmla="*/ 618657 w 618657"/>
              <a:gd name="connsiteY6-230" fmla="*/ 657297 h 1257216"/>
              <a:gd name="connsiteX7-231" fmla="*/ 361482 w 618657"/>
              <a:gd name="connsiteY7-232" fmla="*/ 771597 h 1257216"/>
              <a:gd name="connsiteX8-233" fmla="*/ 297774 w 618657"/>
              <a:gd name="connsiteY8-234" fmla="*/ 1257216 h 1257216"/>
              <a:gd name="connsiteX0-235" fmla="*/ 297774 w 618657"/>
              <a:gd name="connsiteY0-236" fmla="*/ 1257216 h 1257216"/>
              <a:gd name="connsiteX1-237" fmla="*/ 190032 w 618657"/>
              <a:gd name="connsiteY1-238" fmla="*/ 775188 h 1257216"/>
              <a:gd name="connsiteX2-239" fmla="*/ 0 w 618657"/>
              <a:gd name="connsiteY2-240" fmla="*/ 589529 h 1257216"/>
              <a:gd name="connsiteX3-241" fmla="*/ 237657 w 618657"/>
              <a:gd name="connsiteY3-242" fmla="*/ 504897 h 1257216"/>
              <a:gd name="connsiteX4-243" fmla="*/ 332907 w 618657"/>
              <a:gd name="connsiteY4-244" fmla="*/ 72 h 1257216"/>
              <a:gd name="connsiteX5-245" fmla="*/ 409107 w 618657"/>
              <a:gd name="connsiteY5-246" fmla="*/ 581097 h 1257216"/>
              <a:gd name="connsiteX6-247" fmla="*/ 618657 w 618657"/>
              <a:gd name="connsiteY6-248" fmla="*/ 657297 h 1257216"/>
              <a:gd name="connsiteX7-249" fmla="*/ 388964 w 618657"/>
              <a:gd name="connsiteY7-250" fmla="*/ 776593 h 1257216"/>
              <a:gd name="connsiteX8-251" fmla="*/ 297774 w 618657"/>
              <a:gd name="connsiteY8-252" fmla="*/ 1257216 h 1257216"/>
              <a:gd name="connsiteX0-253" fmla="*/ 297774 w 618657"/>
              <a:gd name="connsiteY0-254" fmla="*/ 1257216 h 1257216"/>
              <a:gd name="connsiteX1-255" fmla="*/ 190032 w 618657"/>
              <a:gd name="connsiteY1-256" fmla="*/ 775188 h 1257216"/>
              <a:gd name="connsiteX2-257" fmla="*/ 0 w 618657"/>
              <a:gd name="connsiteY2-258" fmla="*/ 589529 h 1257216"/>
              <a:gd name="connsiteX3-259" fmla="*/ 237657 w 618657"/>
              <a:gd name="connsiteY3-260" fmla="*/ 504897 h 1257216"/>
              <a:gd name="connsiteX4-261" fmla="*/ 332907 w 618657"/>
              <a:gd name="connsiteY4-262" fmla="*/ 72 h 1257216"/>
              <a:gd name="connsiteX5-263" fmla="*/ 409107 w 618657"/>
              <a:gd name="connsiteY5-264" fmla="*/ 581097 h 1257216"/>
              <a:gd name="connsiteX6-265" fmla="*/ 618657 w 618657"/>
              <a:gd name="connsiteY6-266" fmla="*/ 657297 h 1257216"/>
              <a:gd name="connsiteX7-267" fmla="*/ 388964 w 618657"/>
              <a:gd name="connsiteY7-268" fmla="*/ 776593 h 1257216"/>
              <a:gd name="connsiteX8-269" fmla="*/ 297774 w 618657"/>
              <a:gd name="connsiteY8-270" fmla="*/ 1257216 h 1257216"/>
              <a:gd name="connsiteX0-271" fmla="*/ 297774 w 618657"/>
              <a:gd name="connsiteY0-272" fmla="*/ 1257216 h 1257216"/>
              <a:gd name="connsiteX1-273" fmla="*/ 190032 w 618657"/>
              <a:gd name="connsiteY1-274" fmla="*/ 775188 h 1257216"/>
              <a:gd name="connsiteX2-275" fmla="*/ 0 w 618657"/>
              <a:gd name="connsiteY2-276" fmla="*/ 589529 h 1257216"/>
              <a:gd name="connsiteX3-277" fmla="*/ 237657 w 618657"/>
              <a:gd name="connsiteY3-278" fmla="*/ 504897 h 1257216"/>
              <a:gd name="connsiteX4-279" fmla="*/ 332907 w 618657"/>
              <a:gd name="connsiteY4-280" fmla="*/ 72 h 1257216"/>
              <a:gd name="connsiteX5-281" fmla="*/ 409107 w 618657"/>
              <a:gd name="connsiteY5-282" fmla="*/ 581097 h 1257216"/>
              <a:gd name="connsiteX6-283" fmla="*/ 618657 w 618657"/>
              <a:gd name="connsiteY6-284" fmla="*/ 657297 h 1257216"/>
              <a:gd name="connsiteX7-285" fmla="*/ 388964 w 618657"/>
              <a:gd name="connsiteY7-286" fmla="*/ 776593 h 1257216"/>
              <a:gd name="connsiteX8-287" fmla="*/ 297774 w 618657"/>
              <a:gd name="connsiteY8-288" fmla="*/ 1257216 h 1257216"/>
              <a:gd name="connsiteX0-289" fmla="*/ 317761 w 638644"/>
              <a:gd name="connsiteY0-290" fmla="*/ 1257216 h 1257216"/>
              <a:gd name="connsiteX1-291" fmla="*/ 210019 w 638644"/>
              <a:gd name="connsiteY1-292" fmla="*/ 775188 h 1257216"/>
              <a:gd name="connsiteX2-293" fmla="*/ 0 w 638644"/>
              <a:gd name="connsiteY2-294" fmla="*/ 597024 h 1257216"/>
              <a:gd name="connsiteX3-295" fmla="*/ 257644 w 638644"/>
              <a:gd name="connsiteY3-296" fmla="*/ 504897 h 1257216"/>
              <a:gd name="connsiteX4-297" fmla="*/ 352894 w 638644"/>
              <a:gd name="connsiteY4-298" fmla="*/ 72 h 1257216"/>
              <a:gd name="connsiteX5-299" fmla="*/ 429094 w 638644"/>
              <a:gd name="connsiteY5-300" fmla="*/ 581097 h 1257216"/>
              <a:gd name="connsiteX6-301" fmla="*/ 638644 w 638644"/>
              <a:gd name="connsiteY6-302" fmla="*/ 657297 h 1257216"/>
              <a:gd name="connsiteX7-303" fmla="*/ 408951 w 638644"/>
              <a:gd name="connsiteY7-304" fmla="*/ 776593 h 1257216"/>
              <a:gd name="connsiteX8-305" fmla="*/ 317761 w 638644"/>
              <a:gd name="connsiteY8-306" fmla="*/ 1257216 h 1257216"/>
              <a:gd name="connsiteX0-307" fmla="*/ 317761 w 638644"/>
              <a:gd name="connsiteY0-308" fmla="*/ 1257216 h 1257216"/>
              <a:gd name="connsiteX1-309" fmla="*/ 227508 w 638644"/>
              <a:gd name="connsiteY1-310" fmla="*/ 772690 h 1257216"/>
              <a:gd name="connsiteX2-311" fmla="*/ 0 w 638644"/>
              <a:gd name="connsiteY2-312" fmla="*/ 597024 h 1257216"/>
              <a:gd name="connsiteX3-313" fmla="*/ 257644 w 638644"/>
              <a:gd name="connsiteY3-314" fmla="*/ 504897 h 1257216"/>
              <a:gd name="connsiteX4-315" fmla="*/ 352894 w 638644"/>
              <a:gd name="connsiteY4-316" fmla="*/ 72 h 1257216"/>
              <a:gd name="connsiteX5-317" fmla="*/ 429094 w 638644"/>
              <a:gd name="connsiteY5-318" fmla="*/ 581097 h 1257216"/>
              <a:gd name="connsiteX6-319" fmla="*/ 638644 w 638644"/>
              <a:gd name="connsiteY6-320" fmla="*/ 657297 h 1257216"/>
              <a:gd name="connsiteX7-321" fmla="*/ 408951 w 638644"/>
              <a:gd name="connsiteY7-322" fmla="*/ 776593 h 1257216"/>
              <a:gd name="connsiteX8-323" fmla="*/ 317761 w 638644"/>
              <a:gd name="connsiteY8-324" fmla="*/ 1257216 h 12572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38644" h="1257216">
                <a:moveTo>
                  <a:pt x="317761" y="1257216"/>
                </a:moveTo>
                <a:cubicBezTo>
                  <a:pt x="289186" y="1257814"/>
                  <a:pt x="280468" y="882722"/>
                  <a:pt x="227508" y="772690"/>
                </a:cubicBezTo>
                <a:cubicBezTo>
                  <a:pt x="174548" y="662658"/>
                  <a:pt x="136499" y="666457"/>
                  <a:pt x="0" y="597024"/>
                </a:cubicBezTo>
                <a:cubicBezTo>
                  <a:pt x="134026" y="572509"/>
                  <a:pt x="198828" y="604389"/>
                  <a:pt x="257644" y="504897"/>
                </a:cubicBezTo>
                <a:cubicBezTo>
                  <a:pt x="316460" y="405405"/>
                  <a:pt x="325907" y="-6278"/>
                  <a:pt x="352894" y="72"/>
                </a:cubicBezTo>
                <a:cubicBezTo>
                  <a:pt x="378294" y="193747"/>
                  <a:pt x="376733" y="543205"/>
                  <a:pt x="429094" y="581097"/>
                </a:cubicBezTo>
                <a:cubicBezTo>
                  <a:pt x="481455" y="618989"/>
                  <a:pt x="568794" y="631897"/>
                  <a:pt x="638644" y="657297"/>
                </a:cubicBezTo>
                <a:cubicBezTo>
                  <a:pt x="552919" y="695397"/>
                  <a:pt x="462431" y="676607"/>
                  <a:pt x="408951" y="776593"/>
                </a:cubicBezTo>
                <a:cubicBezTo>
                  <a:pt x="355471" y="876579"/>
                  <a:pt x="328080" y="1084178"/>
                  <a:pt x="317761" y="1257216"/>
                </a:cubicBezTo>
                <a:close/>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chemeClr val="bg1"/>
              </a:solidFill>
            </a:endParaRPr>
          </a:p>
        </p:txBody>
      </p:sp>
      <p:sp>
        <p:nvSpPr>
          <p:cNvPr id="29" name="任意多边形 40"/>
          <p:cNvSpPr/>
          <p:nvPr>
            <p:custDataLst>
              <p:tags r:id="rId25"/>
            </p:custDataLst>
          </p:nvPr>
        </p:nvSpPr>
        <p:spPr>
          <a:xfrm flipH="1">
            <a:off x="4341912" y="1987512"/>
            <a:ext cx="833632" cy="432609"/>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blipFill dpi="0" rotWithShape="1">
            <a:blip r:embed="rId26"/>
            <a:srcRect/>
            <a:stretch>
              <a:fillRect/>
            </a:stretch>
          </a:bli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310">
              <a:solidFill>
                <a:schemeClr val="bg1"/>
              </a:solidFill>
            </a:endParaRPr>
          </a:p>
        </p:txBody>
      </p:sp>
      <p:sp>
        <p:nvSpPr>
          <p:cNvPr id="2" name="标题 1"/>
          <p:cNvSpPr>
            <a:spLocks noGrp="1"/>
          </p:cNvSpPr>
          <p:nvPr>
            <p:ph type="title" hasCustomPrompt="1"/>
            <p:custDataLst>
              <p:tags r:id="rId27"/>
            </p:custDataLst>
          </p:nvPr>
        </p:nvSpPr>
        <p:spPr>
          <a:xfrm>
            <a:off x="3660426" y="4729793"/>
            <a:ext cx="4871148" cy="679626"/>
          </a:xfrm>
        </p:spPr>
        <p:txBody>
          <a:bodyPr anchor="b">
            <a:normAutofit/>
          </a:bodyPr>
          <a:lstStyle>
            <a:lvl1pPr algn="ctr">
              <a:defRPr sz="3600">
                <a:solidFill>
                  <a:schemeClr val="bg1"/>
                </a:solidFill>
              </a:defRPr>
            </a:lvl1pPr>
          </a:lstStyle>
          <a:p>
            <a:r>
              <a:rPr lang="zh-CN" altLang="en-US" dirty="0"/>
              <a:t>单击此处编辑标题</a:t>
            </a:r>
            <a:endParaRPr lang="zh-CN" altLang="en-US" dirty="0"/>
          </a:p>
        </p:txBody>
      </p:sp>
      <p:sp>
        <p:nvSpPr>
          <p:cNvPr id="4" name="日期占位符 3"/>
          <p:cNvSpPr>
            <a:spLocks noGrp="1"/>
          </p:cNvSpPr>
          <p:nvPr>
            <p:ph type="dt" sz="half" idx="10"/>
            <p:custDataLst>
              <p:tags r:id="rId28"/>
            </p:custDataLst>
          </p:nvPr>
        </p:nvSpPr>
        <p:spPr/>
        <p:txBody>
          <a:bodyPr/>
          <a:lstStyle>
            <a:lvl1pPr>
              <a:defRPr>
                <a:solidFill>
                  <a:schemeClr val="bg1"/>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9"/>
            </p:custDataLst>
          </p:nvPr>
        </p:nvSpPr>
        <p:spPr/>
        <p:txBody>
          <a:bodyPr/>
          <a:lstStyle>
            <a:lvl1pPr>
              <a:defRPr>
                <a:solidFill>
                  <a:schemeClr val="bg1"/>
                </a:solidFill>
              </a:defRPr>
            </a:lvl1pPr>
          </a:lstStyle>
          <a:p>
            <a:endParaRPr lang="zh-CN" altLang="en-US"/>
          </a:p>
        </p:txBody>
      </p:sp>
      <p:sp>
        <p:nvSpPr>
          <p:cNvPr id="6" name="灯片编号占位符 5"/>
          <p:cNvSpPr>
            <a:spLocks noGrp="1"/>
          </p:cNvSpPr>
          <p:nvPr>
            <p:ph type="sldNum" sz="quarter" idx="12"/>
            <p:custDataLst>
              <p:tags r:id="rId30"/>
            </p:custDataLst>
          </p:nvPr>
        </p:nvSpPr>
        <p:spPr/>
        <p:txBody>
          <a:bodyPr/>
          <a:lstStyle>
            <a:lvl1pPr>
              <a:defRPr>
                <a:solidFill>
                  <a:schemeClr val="bg1"/>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rot="20792523">
            <a:off x="257784" y="770107"/>
            <a:ext cx="66125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custDataLst>
              <p:tags r:id="rId4"/>
            </p:custDataLst>
          </p:nvPr>
        </p:nvSpPr>
        <p:spPr/>
        <p:txBody>
          <a:bodyPr/>
          <a:lstStyle/>
          <a:p>
            <a:r>
              <a:rPr lang="zh-CN" altLang="en-US"/>
              <a:t>单击此处编辑母版标题样式</a:t>
            </a:r>
            <a:endParaRPr lang="zh-CN" altLang="en-US"/>
          </a:p>
        </p:txBody>
      </p:sp>
      <p:sp>
        <p:nvSpPr>
          <p:cNvPr id="3" name="内容占位符 2"/>
          <p:cNvSpPr>
            <a:spLocks noGrp="1"/>
          </p:cNvSpPr>
          <p:nvPr>
            <p:ph sz="half" idx="1"/>
            <p:custDataLst>
              <p:tags r:id="rId5"/>
            </p:custDataLst>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6"/>
            </p:custDataLst>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8"/>
            </p:custDataLst>
          </p:nvPr>
        </p:nvSpPr>
        <p:spPr/>
        <p:txBody>
          <a:bodyPr/>
          <a:lstStyle/>
          <a:p>
            <a:endParaRPr lang="zh-CN" altLang="en-US"/>
          </a:p>
        </p:txBody>
      </p:sp>
      <p:sp>
        <p:nvSpPr>
          <p:cNvPr id="7" name="灯片编号占位符 6"/>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3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50" fill="hold"/>
                                        <p:tgtEl>
                                          <p:spTgt spid="8"/>
                                        </p:tgtEl>
                                        <p:attrNameLst>
                                          <p:attrName>ppt_x</p:attrName>
                                        </p:attrNameLst>
                                      </p:cBhvr>
                                      <p:tavLst>
                                        <p:tav tm="0">
                                          <p:val>
                                            <p:strVal val="0-#ppt_w/2"/>
                                          </p:val>
                                        </p:tav>
                                        <p:tav tm="100000">
                                          <p:val>
                                            <p:strVal val="#ppt_x"/>
                                          </p:val>
                                        </p:tav>
                                      </p:tavLst>
                                    </p:anim>
                                    <p:anim calcmode="lin" valueType="num">
                                      <p:cBhvr additive="base">
                                        <p:cTn id="8" dur="3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hidden="1"/>
          <p:cNvSpPr>
            <a:spLocks noGrp="1"/>
          </p:cNvSpPr>
          <p:nvPr>
            <p:ph type="title" hasCustomPrompt="1"/>
            <p:custDataLst>
              <p:tags r:id="rId2"/>
            </p:custDataLst>
          </p:nvPr>
        </p:nvSpPr>
        <p:spPr>
          <a:xfrm>
            <a:off x="2529958" y="3562899"/>
            <a:ext cx="7183967" cy="767389"/>
          </a:xfrm>
        </p:spPr>
        <p:txBody>
          <a:bodyPr anchor="b">
            <a:normAutofit/>
          </a:bodyPr>
          <a:lstStyle>
            <a:lvl1pPr algn="ctr">
              <a:defRPr sz="4400"/>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
        <p:nvSpPr>
          <p:cNvPr id="45" name="文本占位符 44" hidden="1"/>
          <p:cNvSpPr>
            <a:spLocks noGrp="1"/>
          </p:cNvSpPr>
          <p:nvPr>
            <p:ph type="body" sz="quarter" idx="13"/>
            <p:custDataLst>
              <p:tags r:id="rId6"/>
            </p:custDataLst>
          </p:nvPr>
        </p:nvSpPr>
        <p:spPr>
          <a:xfrm>
            <a:off x="2529946" y="4512803"/>
            <a:ext cx="7183967" cy="481472"/>
          </a:xfrm>
        </p:spPr>
        <p:txBody>
          <a:bodyPr/>
          <a:lstStyle>
            <a:lvl1pPr marL="0" indent="0" algn="ctr">
              <a:buNone/>
              <a:defRPr/>
            </a:lvl1pPr>
          </a:lstStyle>
          <a:p>
            <a:pPr lvl="0"/>
            <a:endParaRPr lang="zh-CN" altLang="en-US" dirty="0"/>
          </a:p>
        </p:txBody>
      </p:sp>
      <p:grpSp>
        <p:nvGrpSpPr>
          <p:cNvPr id="43" name="Group 4"/>
          <p:cNvGrpSpPr>
            <a:grpSpLocks noChangeAspect="1"/>
          </p:cNvGrpSpPr>
          <p:nvPr userDrawn="1">
            <p:custDataLst>
              <p:tags r:id="rId7"/>
            </p:custDataLst>
          </p:nvPr>
        </p:nvGrpSpPr>
        <p:grpSpPr bwMode="auto">
          <a:xfrm>
            <a:off x="2337341" y="4018199"/>
            <a:ext cx="599017" cy="389467"/>
            <a:chOff x="2432" y="1329"/>
            <a:chExt cx="657" cy="426"/>
          </a:xfrm>
        </p:grpSpPr>
        <p:sp>
          <p:nvSpPr>
            <p:cNvPr id="44" name="AutoShape 3"/>
            <p:cNvSpPr>
              <a:spLocks noChangeAspect="1" noChangeArrowheads="1" noTextEdit="1"/>
            </p:cNvSpPr>
            <p:nvPr>
              <p:custDataLst>
                <p:tags r:id="rId8"/>
              </p:custDataLst>
            </p:nvPr>
          </p:nvSpPr>
          <p:spPr bwMode="auto">
            <a:xfrm>
              <a:off x="2434" y="1329"/>
              <a:ext cx="652"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pPr>
              <a:endParaRPr lang="zh-CN" altLang="en-US" sz="1800">
                <a:latin typeface="+mn-lt"/>
                <a:ea typeface="+mn-ea"/>
              </a:endParaRPr>
            </a:p>
          </p:txBody>
        </p:sp>
        <p:sp>
          <p:nvSpPr>
            <p:cNvPr id="46" name="Freeform 5"/>
            <p:cNvSpPr/>
            <p:nvPr>
              <p:custDataLst>
                <p:tags r:id="rId9"/>
              </p:custDataLst>
            </p:nvPr>
          </p:nvSpPr>
          <p:spPr bwMode="auto">
            <a:xfrm>
              <a:off x="2478" y="1329"/>
              <a:ext cx="611" cy="424"/>
            </a:xfrm>
            <a:custGeom>
              <a:avLst/>
              <a:gdLst>
                <a:gd name="T0" fmla="*/ 315 w 351"/>
                <a:gd name="T1" fmla="*/ 0 h 242"/>
                <a:gd name="T2" fmla="*/ 292 w 351"/>
                <a:gd name="T3" fmla="*/ 9 h 242"/>
                <a:gd name="T4" fmla="*/ 291 w 351"/>
                <a:gd name="T5" fmla="*/ 10 h 242"/>
                <a:gd name="T6" fmla="*/ 309 w 351"/>
                <a:gd name="T7" fmla="*/ 3 h 242"/>
                <a:gd name="T8" fmla="*/ 310 w 351"/>
                <a:gd name="T9" fmla="*/ 4 h 242"/>
                <a:gd name="T10" fmla="*/ 317 w 351"/>
                <a:gd name="T11" fmla="*/ 10 h 242"/>
                <a:gd name="T12" fmla="*/ 325 w 351"/>
                <a:gd name="T13" fmla="*/ 27 h 242"/>
                <a:gd name="T14" fmla="*/ 336 w 351"/>
                <a:gd name="T15" fmla="*/ 59 h 242"/>
                <a:gd name="T16" fmla="*/ 268 w 351"/>
                <a:gd name="T17" fmla="*/ 95 h 242"/>
                <a:gd name="T18" fmla="*/ 267 w 351"/>
                <a:gd name="T19" fmla="*/ 95 h 242"/>
                <a:gd name="T20" fmla="*/ 267 w 351"/>
                <a:gd name="T21" fmla="*/ 95 h 242"/>
                <a:gd name="T22" fmla="*/ 24 w 351"/>
                <a:gd name="T23" fmla="*/ 219 h 242"/>
                <a:gd name="T24" fmla="*/ 2 w 351"/>
                <a:gd name="T25" fmla="*/ 229 h 242"/>
                <a:gd name="T26" fmla="*/ 0 w 351"/>
                <a:gd name="T27" fmla="*/ 229 h 242"/>
                <a:gd name="T28" fmla="*/ 6 w 351"/>
                <a:gd name="T29" fmla="*/ 240 h 242"/>
                <a:gd name="T30" fmla="*/ 12 w 351"/>
                <a:gd name="T31" fmla="*/ 242 h 242"/>
                <a:gd name="T32" fmla="*/ 34 w 351"/>
                <a:gd name="T33" fmla="*/ 232 h 242"/>
                <a:gd name="T34" fmla="*/ 350 w 351"/>
                <a:gd name="T35" fmla="*/ 68 h 242"/>
                <a:gd name="T36" fmla="*/ 335 w 351"/>
                <a:gd name="T37" fmla="*/ 29 h 242"/>
                <a:gd name="T38" fmla="*/ 324 w 351"/>
                <a:gd name="T39" fmla="*/ 8 h 242"/>
                <a:gd name="T40" fmla="*/ 317 w 351"/>
                <a:gd name="T41" fmla="*/ 1 h 242"/>
                <a:gd name="T42" fmla="*/ 315 w 351"/>
                <a:gd name="T4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242">
                  <a:moveTo>
                    <a:pt x="315" y="0"/>
                  </a:moveTo>
                  <a:cubicBezTo>
                    <a:pt x="311" y="0"/>
                    <a:pt x="299" y="6"/>
                    <a:pt x="292" y="9"/>
                  </a:cubicBezTo>
                  <a:cubicBezTo>
                    <a:pt x="292" y="9"/>
                    <a:pt x="292" y="9"/>
                    <a:pt x="291" y="10"/>
                  </a:cubicBezTo>
                  <a:cubicBezTo>
                    <a:pt x="298" y="7"/>
                    <a:pt x="306" y="3"/>
                    <a:pt x="309" y="3"/>
                  </a:cubicBezTo>
                  <a:cubicBezTo>
                    <a:pt x="309" y="3"/>
                    <a:pt x="310" y="3"/>
                    <a:pt x="310" y="4"/>
                  </a:cubicBezTo>
                  <a:cubicBezTo>
                    <a:pt x="312" y="6"/>
                    <a:pt x="317" y="10"/>
                    <a:pt x="317" y="10"/>
                  </a:cubicBezTo>
                  <a:cubicBezTo>
                    <a:pt x="317" y="10"/>
                    <a:pt x="321" y="15"/>
                    <a:pt x="325" y="27"/>
                  </a:cubicBezTo>
                  <a:cubicBezTo>
                    <a:pt x="330" y="39"/>
                    <a:pt x="338" y="56"/>
                    <a:pt x="336" y="59"/>
                  </a:cubicBezTo>
                  <a:cubicBezTo>
                    <a:pt x="336" y="60"/>
                    <a:pt x="308" y="75"/>
                    <a:pt x="268" y="95"/>
                  </a:cubicBezTo>
                  <a:cubicBezTo>
                    <a:pt x="268" y="95"/>
                    <a:pt x="268" y="95"/>
                    <a:pt x="267" y="95"/>
                  </a:cubicBezTo>
                  <a:cubicBezTo>
                    <a:pt x="267" y="95"/>
                    <a:pt x="267" y="95"/>
                    <a:pt x="267" y="95"/>
                  </a:cubicBezTo>
                  <a:cubicBezTo>
                    <a:pt x="179" y="140"/>
                    <a:pt x="38" y="211"/>
                    <a:pt x="24" y="219"/>
                  </a:cubicBezTo>
                  <a:cubicBezTo>
                    <a:pt x="11" y="227"/>
                    <a:pt x="5" y="229"/>
                    <a:pt x="2" y="229"/>
                  </a:cubicBezTo>
                  <a:cubicBezTo>
                    <a:pt x="1" y="229"/>
                    <a:pt x="0" y="229"/>
                    <a:pt x="0" y="229"/>
                  </a:cubicBezTo>
                  <a:cubicBezTo>
                    <a:pt x="3" y="235"/>
                    <a:pt x="5" y="239"/>
                    <a:pt x="6" y="240"/>
                  </a:cubicBezTo>
                  <a:cubicBezTo>
                    <a:pt x="8" y="241"/>
                    <a:pt x="9" y="242"/>
                    <a:pt x="12" y="242"/>
                  </a:cubicBezTo>
                  <a:cubicBezTo>
                    <a:pt x="16" y="242"/>
                    <a:pt x="22" y="240"/>
                    <a:pt x="34" y="232"/>
                  </a:cubicBezTo>
                  <a:cubicBezTo>
                    <a:pt x="54" y="220"/>
                    <a:pt x="348" y="72"/>
                    <a:pt x="350" y="68"/>
                  </a:cubicBezTo>
                  <a:cubicBezTo>
                    <a:pt x="351" y="65"/>
                    <a:pt x="341" y="44"/>
                    <a:pt x="335" y="29"/>
                  </a:cubicBezTo>
                  <a:cubicBezTo>
                    <a:pt x="329" y="15"/>
                    <a:pt x="324" y="8"/>
                    <a:pt x="324" y="8"/>
                  </a:cubicBezTo>
                  <a:cubicBezTo>
                    <a:pt x="324" y="8"/>
                    <a:pt x="319" y="3"/>
                    <a:pt x="317" y="1"/>
                  </a:cubicBezTo>
                  <a:cubicBezTo>
                    <a:pt x="316" y="0"/>
                    <a:pt x="316" y="0"/>
                    <a:pt x="315"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pPr>
              <a:endParaRPr lang="zh-CN" altLang="en-US" sz="1800">
                <a:latin typeface="+mn-lt"/>
                <a:ea typeface="+mn-ea"/>
              </a:endParaRPr>
            </a:p>
          </p:txBody>
        </p:sp>
        <p:sp>
          <p:nvSpPr>
            <p:cNvPr id="47" name="Freeform 6"/>
            <p:cNvSpPr/>
            <p:nvPr>
              <p:custDataLst>
                <p:tags r:id="rId10"/>
              </p:custDataLst>
            </p:nvPr>
          </p:nvSpPr>
          <p:spPr bwMode="auto">
            <a:xfrm>
              <a:off x="2432" y="1334"/>
              <a:ext cx="634" cy="401"/>
            </a:xfrm>
            <a:custGeom>
              <a:avLst/>
              <a:gdLst>
                <a:gd name="T0" fmla="*/ 3 w 364"/>
                <a:gd name="T1" fmla="*/ 171 h 229"/>
                <a:gd name="T2" fmla="*/ 3 w 364"/>
                <a:gd name="T3" fmla="*/ 182 h 229"/>
                <a:gd name="T4" fmla="*/ 23 w 364"/>
                <a:gd name="T5" fmla="*/ 225 h 229"/>
                <a:gd name="T6" fmla="*/ 50 w 364"/>
                <a:gd name="T7" fmla="*/ 217 h 229"/>
                <a:gd name="T8" fmla="*/ 362 w 364"/>
                <a:gd name="T9" fmla="*/ 57 h 229"/>
                <a:gd name="T10" fmla="*/ 351 w 364"/>
                <a:gd name="T11" fmla="*/ 25 h 229"/>
                <a:gd name="T12" fmla="*/ 343 w 364"/>
                <a:gd name="T13" fmla="*/ 8 h 229"/>
                <a:gd name="T14" fmla="*/ 336 w 364"/>
                <a:gd name="T15" fmla="*/ 2 h 229"/>
                <a:gd name="T16" fmla="*/ 312 w 364"/>
                <a:gd name="T17" fmla="*/ 10 h 229"/>
                <a:gd name="T18" fmla="*/ 10 w 364"/>
                <a:gd name="T19" fmla="*/ 166 h 229"/>
                <a:gd name="T20" fmla="*/ 3 w 364"/>
                <a:gd name="T21" fmla="*/ 17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229">
                  <a:moveTo>
                    <a:pt x="3" y="171"/>
                  </a:moveTo>
                  <a:cubicBezTo>
                    <a:pt x="3" y="171"/>
                    <a:pt x="0" y="174"/>
                    <a:pt x="3" y="182"/>
                  </a:cubicBezTo>
                  <a:cubicBezTo>
                    <a:pt x="6" y="191"/>
                    <a:pt x="20" y="223"/>
                    <a:pt x="23" y="225"/>
                  </a:cubicBezTo>
                  <a:cubicBezTo>
                    <a:pt x="26" y="227"/>
                    <a:pt x="30" y="229"/>
                    <a:pt x="50" y="217"/>
                  </a:cubicBezTo>
                  <a:cubicBezTo>
                    <a:pt x="70" y="206"/>
                    <a:pt x="361" y="60"/>
                    <a:pt x="362" y="57"/>
                  </a:cubicBezTo>
                  <a:cubicBezTo>
                    <a:pt x="364" y="54"/>
                    <a:pt x="356" y="37"/>
                    <a:pt x="351" y="25"/>
                  </a:cubicBezTo>
                  <a:cubicBezTo>
                    <a:pt x="347" y="13"/>
                    <a:pt x="343" y="8"/>
                    <a:pt x="343" y="8"/>
                  </a:cubicBezTo>
                  <a:cubicBezTo>
                    <a:pt x="343" y="8"/>
                    <a:pt x="338" y="4"/>
                    <a:pt x="336" y="2"/>
                  </a:cubicBezTo>
                  <a:cubicBezTo>
                    <a:pt x="334" y="0"/>
                    <a:pt x="320" y="6"/>
                    <a:pt x="312" y="10"/>
                  </a:cubicBezTo>
                  <a:cubicBezTo>
                    <a:pt x="305" y="14"/>
                    <a:pt x="15" y="163"/>
                    <a:pt x="10" y="166"/>
                  </a:cubicBezTo>
                  <a:cubicBezTo>
                    <a:pt x="5" y="168"/>
                    <a:pt x="3" y="171"/>
                    <a:pt x="3" y="171"/>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pPr>
              <a:endParaRPr lang="zh-CN" altLang="en-US" sz="1800">
                <a:latin typeface="+mn-lt"/>
                <a:ea typeface="+mn-ea"/>
              </a:endParaRPr>
            </a:p>
          </p:txBody>
        </p:sp>
        <p:sp>
          <p:nvSpPr>
            <p:cNvPr id="48" name="Freeform 7"/>
            <p:cNvSpPr/>
            <p:nvPr>
              <p:custDataLst>
                <p:tags r:id="rId11"/>
              </p:custDataLst>
            </p:nvPr>
          </p:nvSpPr>
          <p:spPr bwMode="auto">
            <a:xfrm>
              <a:off x="2432" y="1605"/>
              <a:ext cx="100" cy="127"/>
            </a:xfrm>
            <a:custGeom>
              <a:avLst/>
              <a:gdLst>
                <a:gd name="T0" fmla="*/ 57 w 57"/>
                <a:gd name="T1" fmla="*/ 59 h 73"/>
                <a:gd name="T2" fmla="*/ 51 w 57"/>
                <a:gd name="T3" fmla="*/ 50 h 73"/>
                <a:gd name="T4" fmla="*/ 46 w 57"/>
                <a:gd name="T5" fmla="*/ 41 h 73"/>
                <a:gd name="T6" fmla="*/ 44 w 57"/>
                <a:gd name="T7" fmla="*/ 34 h 73"/>
                <a:gd name="T8" fmla="*/ 43 w 57"/>
                <a:gd name="T9" fmla="*/ 22 h 73"/>
                <a:gd name="T10" fmla="*/ 41 w 57"/>
                <a:gd name="T11" fmla="*/ 12 h 73"/>
                <a:gd name="T12" fmla="*/ 39 w 57"/>
                <a:gd name="T13" fmla="*/ 0 h 73"/>
                <a:gd name="T14" fmla="*/ 33 w 57"/>
                <a:gd name="T15" fmla="*/ 0 h 73"/>
                <a:gd name="T16" fmla="*/ 28 w 57"/>
                <a:gd name="T17" fmla="*/ 1 h 73"/>
                <a:gd name="T18" fmla="*/ 10 w 57"/>
                <a:gd name="T19" fmla="*/ 11 h 73"/>
                <a:gd name="T20" fmla="*/ 3 w 57"/>
                <a:gd name="T21" fmla="*/ 16 h 73"/>
                <a:gd name="T22" fmla="*/ 3 w 57"/>
                <a:gd name="T23" fmla="*/ 27 h 73"/>
                <a:gd name="T24" fmla="*/ 19 w 57"/>
                <a:gd name="T25" fmla="*/ 63 h 73"/>
                <a:gd name="T26" fmla="*/ 23 w 57"/>
                <a:gd name="T27" fmla="*/ 70 h 73"/>
                <a:gd name="T28" fmla="*/ 38 w 57"/>
                <a:gd name="T29" fmla="*/ 69 h 73"/>
                <a:gd name="T30" fmla="*/ 47 w 57"/>
                <a:gd name="T31" fmla="*/ 64 h 73"/>
                <a:gd name="T32" fmla="*/ 50 w 57"/>
                <a:gd name="T33" fmla="*/ 62 h 73"/>
                <a:gd name="T34" fmla="*/ 57 w 57"/>
                <a:gd name="T35" fmla="*/ 5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73">
                  <a:moveTo>
                    <a:pt x="57" y="59"/>
                  </a:moveTo>
                  <a:cubicBezTo>
                    <a:pt x="55" y="55"/>
                    <a:pt x="51" y="50"/>
                    <a:pt x="51" y="50"/>
                  </a:cubicBezTo>
                  <a:cubicBezTo>
                    <a:pt x="51" y="50"/>
                    <a:pt x="48" y="44"/>
                    <a:pt x="46" y="41"/>
                  </a:cubicBezTo>
                  <a:cubicBezTo>
                    <a:pt x="45" y="39"/>
                    <a:pt x="44" y="34"/>
                    <a:pt x="44" y="34"/>
                  </a:cubicBezTo>
                  <a:cubicBezTo>
                    <a:pt x="44" y="34"/>
                    <a:pt x="43" y="26"/>
                    <a:pt x="43" y="22"/>
                  </a:cubicBezTo>
                  <a:cubicBezTo>
                    <a:pt x="42" y="19"/>
                    <a:pt x="41" y="14"/>
                    <a:pt x="41" y="12"/>
                  </a:cubicBezTo>
                  <a:cubicBezTo>
                    <a:pt x="40" y="10"/>
                    <a:pt x="40" y="4"/>
                    <a:pt x="39" y="0"/>
                  </a:cubicBezTo>
                  <a:cubicBezTo>
                    <a:pt x="36" y="0"/>
                    <a:pt x="33" y="0"/>
                    <a:pt x="33" y="0"/>
                  </a:cubicBezTo>
                  <a:cubicBezTo>
                    <a:pt x="33" y="0"/>
                    <a:pt x="31" y="0"/>
                    <a:pt x="28" y="1"/>
                  </a:cubicBezTo>
                  <a:cubicBezTo>
                    <a:pt x="17" y="7"/>
                    <a:pt x="11" y="10"/>
                    <a:pt x="10" y="11"/>
                  </a:cubicBezTo>
                  <a:cubicBezTo>
                    <a:pt x="5" y="13"/>
                    <a:pt x="3" y="16"/>
                    <a:pt x="3" y="16"/>
                  </a:cubicBezTo>
                  <a:cubicBezTo>
                    <a:pt x="3" y="16"/>
                    <a:pt x="0" y="19"/>
                    <a:pt x="3" y="27"/>
                  </a:cubicBezTo>
                  <a:cubicBezTo>
                    <a:pt x="5" y="33"/>
                    <a:pt x="13" y="52"/>
                    <a:pt x="19" y="63"/>
                  </a:cubicBezTo>
                  <a:cubicBezTo>
                    <a:pt x="20" y="67"/>
                    <a:pt x="22" y="69"/>
                    <a:pt x="23" y="70"/>
                  </a:cubicBezTo>
                  <a:cubicBezTo>
                    <a:pt x="25" y="72"/>
                    <a:pt x="28" y="73"/>
                    <a:pt x="38" y="69"/>
                  </a:cubicBezTo>
                  <a:cubicBezTo>
                    <a:pt x="41" y="67"/>
                    <a:pt x="44" y="66"/>
                    <a:pt x="47" y="64"/>
                  </a:cubicBezTo>
                  <a:cubicBezTo>
                    <a:pt x="48" y="63"/>
                    <a:pt x="49" y="63"/>
                    <a:pt x="50" y="62"/>
                  </a:cubicBezTo>
                  <a:cubicBezTo>
                    <a:pt x="51" y="62"/>
                    <a:pt x="54" y="60"/>
                    <a:pt x="57" y="59"/>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pPr>
              <a:endParaRPr lang="zh-CN" altLang="en-US" sz="1800">
                <a:latin typeface="+mn-lt"/>
                <a:ea typeface="+mn-ea"/>
              </a:endParaRPr>
            </a:p>
          </p:txBody>
        </p:sp>
        <p:sp>
          <p:nvSpPr>
            <p:cNvPr id="49" name="Freeform 8"/>
            <p:cNvSpPr/>
            <p:nvPr>
              <p:custDataLst>
                <p:tags r:id="rId12"/>
              </p:custDataLst>
            </p:nvPr>
          </p:nvSpPr>
          <p:spPr bwMode="auto">
            <a:xfrm>
              <a:off x="2954" y="1361"/>
              <a:ext cx="5" cy="0"/>
            </a:xfrm>
            <a:custGeom>
              <a:avLst/>
              <a:gdLst>
                <a:gd name="T0" fmla="*/ 2 w 2"/>
                <a:gd name="T1" fmla="*/ 0 h 1"/>
                <a:gd name="T2" fmla="*/ 0 w 2"/>
                <a:gd name="T3" fmla="*/ 1 h 1"/>
                <a:gd name="T4" fmla="*/ 2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0" y="0"/>
                    <a:pt x="0" y="1"/>
                  </a:cubicBezTo>
                  <a:cubicBezTo>
                    <a:pt x="0" y="0"/>
                    <a:pt x="1" y="0"/>
                    <a:pt x="2" y="0"/>
                  </a:cubicBezTo>
                  <a:cubicBezTo>
                    <a:pt x="2" y="0"/>
                    <a:pt x="2" y="0"/>
                    <a:pt x="2" y="0"/>
                  </a:cubicBezTo>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pPr>
              <a:endParaRPr lang="zh-CN" altLang="en-US" sz="1800">
                <a:latin typeface="+mn-lt"/>
                <a:ea typeface="+mn-ea"/>
              </a:endParaRPr>
            </a:p>
          </p:txBody>
        </p:sp>
        <p:sp>
          <p:nvSpPr>
            <p:cNvPr id="50" name="Freeform 9"/>
            <p:cNvSpPr/>
            <p:nvPr>
              <p:custDataLst>
                <p:tags r:id="rId13"/>
              </p:custDataLst>
            </p:nvPr>
          </p:nvSpPr>
          <p:spPr bwMode="auto">
            <a:xfrm>
              <a:off x="2943" y="1496"/>
              <a:ext cx="2"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0" y="0"/>
                    <a:pt x="0" y="0"/>
                  </a:cubicBezTo>
                  <a:cubicBezTo>
                    <a:pt x="1" y="0"/>
                    <a:pt x="1" y="0"/>
                    <a:pt x="1" y="0"/>
                  </a:cubicBezTo>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pPr>
              <a:endParaRPr lang="zh-CN" altLang="en-US" sz="1800">
                <a:latin typeface="+mn-lt"/>
                <a:ea typeface="+mn-ea"/>
              </a:endParaRPr>
            </a:p>
          </p:txBody>
        </p:sp>
        <p:sp>
          <p:nvSpPr>
            <p:cNvPr id="51" name="Freeform 10"/>
            <p:cNvSpPr>
              <a:spLocks noEditPoints="1"/>
            </p:cNvSpPr>
            <p:nvPr>
              <p:custDataLst>
                <p:tags r:id="rId14"/>
              </p:custDataLst>
            </p:nvPr>
          </p:nvSpPr>
          <p:spPr bwMode="auto">
            <a:xfrm>
              <a:off x="2511" y="1361"/>
              <a:ext cx="539" cy="322"/>
            </a:xfrm>
            <a:custGeom>
              <a:avLst/>
              <a:gdLst>
                <a:gd name="T0" fmla="*/ 7 w 309"/>
                <a:gd name="T1" fmla="*/ 184 h 184"/>
                <a:gd name="T2" fmla="*/ 9 w 309"/>
                <a:gd name="T3" fmla="*/ 184 h 184"/>
                <a:gd name="T4" fmla="*/ 9 w 309"/>
                <a:gd name="T5" fmla="*/ 178 h 184"/>
                <a:gd name="T6" fmla="*/ 8 w 309"/>
                <a:gd name="T7" fmla="*/ 180 h 184"/>
                <a:gd name="T8" fmla="*/ 9 w 309"/>
                <a:gd name="T9" fmla="*/ 178 h 184"/>
                <a:gd name="T10" fmla="*/ 34 w 309"/>
                <a:gd name="T11" fmla="*/ 174 h 184"/>
                <a:gd name="T12" fmla="*/ 34 w 309"/>
                <a:gd name="T13" fmla="*/ 179 h 184"/>
                <a:gd name="T14" fmla="*/ 36 w 309"/>
                <a:gd name="T15" fmla="*/ 176 h 184"/>
                <a:gd name="T16" fmla="*/ 38 w 309"/>
                <a:gd name="T17" fmla="*/ 176 h 184"/>
                <a:gd name="T18" fmla="*/ 84 w 309"/>
                <a:gd name="T19" fmla="*/ 144 h 184"/>
                <a:gd name="T20" fmla="*/ 85 w 309"/>
                <a:gd name="T21" fmla="*/ 145 h 184"/>
                <a:gd name="T22" fmla="*/ 84 w 309"/>
                <a:gd name="T23" fmla="*/ 144 h 184"/>
                <a:gd name="T24" fmla="*/ 0 w 309"/>
                <a:gd name="T25" fmla="*/ 135 h 184"/>
                <a:gd name="T26" fmla="*/ 1 w 309"/>
                <a:gd name="T27" fmla="*/ 135 h 184"/>
                <a:gd name="T28" fmla="*/ 138 w 309"/>
                <a:gd name="T29" fmla="*/ 123 h 184"/>
                <a:gd name="T30" fmla="*/ 139 w 309"/>
                <a:gd name="T31" fmla="*/ 123 h 184"/>
                <a:gd name="T32" fmla="*/ 154 w 309"/>
                <a:gd name="T33" fmla="*/ 115 h 184"/>
                <a:gd name="T34" fmla="*/ 154 w 309"/>
                <a:gd name="T35" fmla="*/ 116 h 184"/>
                <a:gd name="T36" fmla="*/ 154 w 309"/>
                <a:gd name="T37" fmla="*/ 115 h 184"/>
                <a:gd name="T38" fmla="*/ 50 w 309"/>
                <a:gd name="T39" fmla="*/ 113 h 184"/>
                <a:gd name="T40" fmla="*/ 53 w 309"/>
                <a:gd name="T41" fmla="*/ 115 h 184"/>
                <a:gd name="T42" fmla="*/ 146 w 309"/>
                <a:gd name="T43" fmla="*/ 113 h 184"/>
                <a:gd name="T44" fmla="*/ 147 w 309"/>
                <a:gd name="T45" fmla="*/ 114 h 184"/>
                <a:gd name="T46" fmla="*/ 146 w 309"/>
                <a:gd name="T47" fmla="*/ 113 h 184"/>
                <a:gd name="T48" fmla="*/ 149 w 309"/>
                <a:gd name="T49" fmla="*/ 111 h 184"/>
                <a:gd name="T50" fmla="*/ 151 w 309"/>
                <a:gd name="T51" fmla="*/ 111 h 184"/>
                <a:gd name="T52" fmla="*/ 165 w 309"/>
                <a:gd name="T53" fmla="*/ 109 h 184"/>
                <a:gd name="T54" fmla="*/ 162 w 309"/>
                <a:gd name="T55" fmla="*/ 113 h 184"/>
                <a:gd name="T56" fmla="*/ 166 w 309"/>
                <a:gd name="T57" fmla="*/ 111 h 184"/>
                <a:gd name="T58" fmla="*/ 184 w 309"/>
                <a:gd name="T59" fmla="*/ 107 h 184"/>
                <a:gd name="T60" fmla="*/ 184 w 309"/>
                <a:gd name="T61" fmla="*/ 109 h 184"/>
                <a:gd name="T62" fmla="*/ 184 w 309"/>
                <a:gd name="T63" fmla="*/ 107 h 184"/>
                <a:gd name="T64" fmla="*/ 50 w 309"/>
                <a:gd name="T65" fmla="*/ 109 h 184"/>
                <a:gd name="T66" fmla="*/ 53 w 309"/>
                <a:gd name="T67" fmla="*/ 111 h 184"/>
                <a:gd name="T68" fmla="*/ 53 w 309"/>
                <a:gd name="T69" fmla="*/ 107 h 184"/>
                <a:gd name="T70" fmla="*/ 248 w 309"/>
                <a:gd name="T71" fmla="*/ 77 h 184"/>
                <a:gd name="T72" fmla="*/ 249 w 309"/>
                <a:gd name="T73" fmla="*/ 77 h 184"/>
                <a:gd name="T74" fmla="*/ 249 w 309"/>
                <a:gd name="T75" fmla="*/ 75 h 184"/>
                <a:gd name="T76" fmla="*/ 252 w 309"/>
                <a:gd name="T77" fmla="*/ 67 h 184"/>
                <a:gd name="T78" fmla="*/ 252 w 309"/>
                <a:gd name="T79" fmla="*/ 70 h 184"/>
                <a:gd name="T80" fmla="*/ 268 w 309"/>
                <a:gd name="T81" fmla="*/ 64 h 184"/>
                <a:gd name="T82" fmla="*/ 266 w 309"/>
                <a:gd name="T83" fmla="*/ 66 h 184"/>
                <a:gd name="T84" fmla="*/ 268 w 309"/>
                <a:gd name="T85" fmla="*/ 66 h 184"/>
                <a:gd name="T86" fmla="*/ 276 w 309"/>
                <a:gd name="T87" fmla="*/ 54 h 184"/>
                <a:gd name="T88" fmla="*/ 276 w 309"/>
                <a:gd name="T89" fmla="*/ 55 h 184"/>
                <a:gd name="T90" fmla="*/ 276 w 309"/>
                <a:gd name="T91" fmla="*/ 54 h 184"/>
                <a:gd name="T92" fmla="*/ 307 w 309"/>
                <a:gd name="T93" fmla="*/ 17 h 184"/>
                <a:gd name="T94" fmla="*/ 309 w 309"/>
                <a:gd name="T95" fmla="*/ 17 h 184"/>
                <a:gd name="T96" fmla="*/ 254 w 309"/>
                <a:gd name="T97" fmla="*/ 11 h 184"/>
                <a:gd name="T98" fmla="*/ 254 w 309"/>
                <a:gd name="T99" fmla="*/ 12 h 184"/>
                <a:gd name="T100" fmla="*/ 254 w 309"/>
                <a:gd name="T101" fmla="*/ 11 h 184"/>
                <a:gd name="T102" fmla="*/ 304 w 309"/>
                <a:gd name="T103" fmla="*/ 12 h 184"/>
                <a:gd name="T104" fmla="*/ 308 w 309"/>
                <a:gd name="T105" fmla="*/ 14 h 184"/>
                <a:gd name="T106" fmla="*/ 307 w 309"/>
                <a:gd name="T107" fmla="*/ 11 h 184"/>
                <a:gd name="T108" fmla="*/ 305 w 309"/>
                <a:gd name="T109" fmla="*/ 10 h 184"/>
                <a:gd name="T110" fmla="*/ 245 w 309"/>
                <a:gd name="T111" fmla="*/ 12 h 184"/>
                <a:gd name="T112" fmla="*/ 245 w 309"/>
                <a:gd name="T113" fmla="*/ 10 h 184"/>
                <a:gd name="T114" fmla="*/ 257 w 309"/>
                <a:gd name="T115" fmla="*/ 0 h 184"/>
                <a:gd name="T116" fmla="*/ 254 w 309"/>
                <a:gd name="T117" fmla="*/ 1 h 184"/>
                <a:gd name="T118" fmla="*/ 255 w 309"/>
                <a:gd name="T119" fmla="*/ 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9" h="184">
                  <a:moveTo>
                    <a:pt x="8" y="183"/>
                  </a:moveTo>
                  <a:cubicBezTo>
                    <a:pt x="7" y="183"/>
                    <a:pt x="7" y="183"/>
                    <a:pt x="7" y="184"/>
                  </a:cubicBezTo>
                  <a:cubicBezTo>
                    <a:pt x="7" y="184"/>
                    <a:pt x="8" y="184"/>
                    <a:pt x="8" y="184"/>
                  </a:cubicBezTo>
                  <a:cubicBezTo>
                    <a:pt x="8" y="184"/>
                    <a:pt x="9" y="184"/>
                    <a:pt x="9" y="184"/>
                  </a:cubicBezTo>
                  <a:cubicBezTo>
                    <a:pt x="9" y="183"/>
                    <a:pt x="8" y="183"/>
                    <a:pt x="8" y="183"/>
                  </a:cubicBezTo>
                  <a:moveTo>
                    <a:pt x="9" y="178"/>
                  </a:moveTo>
                  <a:cubicBezTo>
                    <a:pt x="8" y="178"/>
                    <a:pt x="7" y="180"/>
                    <a:pt x="8" y="180"/>
                  </a:cubicBezTo>
                  <a:cubicBezTo>
                    <a:pt x="8" y="180"/>
                    <a:pt x="8" y="180"/>
                    <a:pt x="8" y="180"/>
                  </a:cubicBezTo>
                  <a:cubicBezTo>
                    <a:pt x="9" y="180"/>
                    <a:pt x="10" y="178"/>
                    <a:pt x="9" y="178"/>
                  </a:cubicBezTo>
                  <a:cubicBezTo>
                    <a:pt x="9" y="178"/>
                    <a:pt x="9" y="178"/>
                    <a:pt x="9" y="178"/>
                  </a:cubicBezTo>
                  <a:moveTo>
                    <a:pt x="35" y="171"/>
                  </a:moveTo>
                  <a:cubicBezTo>
                    <a:pt x="35" y="171"/>
                    <a:pt x="34" y="172"/>
                    <a:pt x="34" y="174"/>
                  </a:cubicBezTo>
                  <a:cubicBezTo>
                    <a:pt x="34" y="174"/>
                    <a:pt x="34" y="174"/>
                    <a:pt x="34" y="174"/>
                  </a:cubicBezTo>
                  <a:cubicBezTo>
                    <a:pt x="33" y="175"/>
                    <a:pt x="32" y="179"/>
                    <a:pt x="34" y="179"/>
                  </a:cubicBezTo>
                  <a:cubicBezTo>
                    <a:pt x="34" y="179"/>
                    <a:pt x="34" y="179"/>
                    <a:pt x="35" y="179"/>
                  </a:cubicBezTo>
                  <a:cubicBezTo>
                    <a:pt x="35" y="178"/>
                    <a:pt x="36" y="177"/>
                    <a:pt x="36" y="176"/>
                  </a:cubicBezTo>
                  <a:cubicBezTo>
                    <a:pt x="37" y="176"/>
                    <a:pt x="37" y="176"/>
                    <a:pt x="38" y="176"/>
                  </a:cubicBezTo>
                  <a:cubicBezTo>
                    <a:pt x="38" y="176"/>
                    <a:pt x="38" y="176"/>
                    <a:pt x="38" y="176"/>
                  </a:cubicBezTo>
                  <a:cubicBezTo>
                    <a:pt x="39" y="176"/>
                    <a:pt x="37" y="171"/>
                    <a:pt x="35" y="171"/>
                  </a:cubicBezTo>
                  <a:moveTo>
                    <a:pt x="84" y="144"/>
                  </a:moveTo>
                  <a:cubicBezTo>
                    <a:pt x="84" y="144"/>
                    <a:pt x="84" y="144"/>
                    <a:pt x="84" y="145"/>
                  </a:cubicBezTo>
                  <a:cubicBezTo>
                    <a:pt x="84" y="145"/>
                    <a:pt x="84" y="145"/>
                    <a:pt x="85" y="145"/>
                  </a:cubicBezTo>
                  <a:cubicBezTo>
                    <a:pt x="85" y="145"/>
                    <a:pt x="85" y="145"/>
                    <a:pt x="86" y="145"/>
                  </a:cubicBezTo>
                  <a:cubicBezTo>
                    <a:pt x="86" y="145"/>
                    <a:pt x="85" y="144"/>
                    <a:pt x="84" y="144"/>
                  </a:cubicBezTo>
                  <a:moveTo>
                    <a:pt x="1" y="134"/>
                  </a:moveTo>
                  <a:cubicBezTo>
                    <a:pt x="0" y="135"/>
                    <a:pt x="0" y="135"/>
                    <a:pt x="0" y="135"/>
                  </a:cubicBezTo>
                  <a:cubicBezTo>
                    <a:pt x="0" y="135"/>
                    <a:pt x="0" y="135"/>
                    <a:pt x="1" y="135"/>
                  </a:cubicBezTo>
                  <a:cubicBezTo>
                    <a:pt x="1" y="135"/>
                    <a:pt x="1" y="135"/>
                    <a:pt x="1" y="135"/>
                  </a:cubicBezTo>
                  <a:cubicBezTo>
                    <a:pt x="1" y="134"/>
                    <a:pt x="1" y="134"/>
                    <a:pt x="1" y="134"/>
                  </a:cubicBezTo>
                  <a:moveTo>
                    <a:pt x="138" y="123"/>
                  </a:moveTo>
                  <a:cubicBezTo>
                    <a:pt x="137" y="123"/>
                    <a:pt x="136" y="124"/>
                    <a:pt x="137" y="125"/>
                  </a:cubicBezTo>
                  <a:cubicBezTo>
                    <a:pt x="138" y="124"/>
                    <a:pt x="139" y="125"/>
                    <a:pt x="139" y="123"/>
                  </a:cubicBezTo>
                  <a:cubicBezTo>
                    <a:pt x="139" y="123"/>
                    <a:pt x="138" y="123"/>
                    <a:pt x="138" y="123"/>
                  </a:cubicBezTo>
                  <a:moveTo>
                    <a:pt x="154" y="115"/>
                  </a:moveTo>
                  <a:cubicBezTo>
                    <a:pt x="154" y="115"/>
                    <a:pt x="153" y="115"/>
                    <a:pt x="153" y="115"/>
                  </a:cubicBezTo>
                  <a:cubicBezTo>
                    <a:pt x="153" y="116"/>
                    <a:pt x="154" y="116"/>
                    <a:pt x="154" y="116"/>
                  </a:cubicBezTo>
                  <a:cubicBezTo>
                    <a:pt x="155" y="116"/>
                    <a:pt x="155" y="116"/>
                    <a:pt x="155" y="116"/>
                  </a:cubicBezTo>
                  <a:cubicBezTo>
                    <a:pt x="155" y="115"/>
                    <a:pt x="155" y="115"/>
                    <a:pt x="154" y="115"/>
                  </a:cubicBezTo>
                  <a:moveTo>
                    <a:pt x="50" y="113"/>
                  </a:moveTo>
                  <a:cubicBezTo>
                    <a:pt x="50" y="113"/>
                    <a:pt x="50" y="113"/>
                    <a:pt x="50" y="113"/>
                  </a:cubicBezTo>
                  <a:cubicBezTo>
                    <a:pt x="50" y="114"/>
                    <a:pt x="52" y="115"/>
                    <a:pt x="52" y="115"/>
                  </a:cubicBezTo>
                  <a:cubicBezTo>
                    <a:pt x="53" y="115"/>
                    <a:pt x="53" y="115"/>
                    <a:pt x="53" y="115"/>
                  </a:cubicBezTo>
                  <a:cubicBezTo>
                    <a:pt x="53" y="114"/>
                    <a:pt x="51" y="113"/>
                    <a:pt x="50" y="113"/>
                  </a:cubicBezTo>
                  <a:moveTo>
                    <a:pt x="146" y="113"/>
                  </a:moveTo>
                  <a:cubicBezTo>
                    <a:pt x="146" y="113"/>
                    <a:pt x="146" y="113"/>
                    <a:pt x="146" y="113"/>
                  </a:cubicBezTo>
                  <a:cubicBezTo>
                    <a:pt x="145" y="114"/>
                    <a:pt x="146" y="114"/>
                    <a:pt x="147" y="114"/>
                  </a:cubicBezTo>
                  <a:cubicBezTo>
                    <a:pt x="147" y="114"/>
                    <a:pt x="147" y="114"/>
                    <a:pt x="147" y="113"/>
                  </a:cubicBezTo>
                  <a:cubicBezTo>
                    <a:pt x="148" y="113"/>
                    <a:pt x="147" y="113"/>
                    <a:pt x="146" y="113"/>
                  </a:cubicBezTo>
                  <a:moveTo>
                    <a:pt x="150" y="110"/>
                  </a:moveTo>
                  <a:cubicBezTo>
                    <a:pt x="149" y="110"/>
                    <a:pt x="149" y="110"/>
                    <a:pt x="149" y="111"/>
                  </a:cubicBezTo>
                  <a:cubicBezTo>
                    <a:pt x="149" y="111"/>
                    <a:pt x="150" y="111"/>
                    <a:pt x="150" y="111"/>
                  </a:cubicBezTo>
                  <a:cubicBezTo>
                    <a:pt x="151" y="111"/>
                    <a:pt x="151" y="111"/>
                    <a:pt x="151" y="111"/>
                  </a:cubicBezTo>
                  <a:cubicBezTo>
                    <a:pt x="151" y="111"/>
                    <a:pt x="150" y="110"/>
                    <a:pt x="150" y="110"/>
                  </a:cubicBezTo>
                  <a:moveTo>
                    <a:pt x="165" y="109"/>
                  </a:moveTo>
                  <a:cubicBezTo>
                    <a:pt x="165" y="109"/>
                    <a:pt x="163" y="110"/>
                    <a:pt x="162" y="111"/>
                  </a:cubicBezTo>
                  <a:cubicBezTo>
                    <a:pt x="161" y="112"/>
                    <a:pt x="161" y="113"/>
                    <a:pt x="162" y="113"/>
                  </a:cubicBezTo>
                  <a:cubicBezTo>
                    <a:pt x="162" y="113"/>
                    <a:pt x="163" y="113"/>
                    <a:pt x="164" y="113"/>
                  </a:cubicBezTo>
                  <a:cubicBezTo>
                    <a:pt x="166" y="111"/>
                    <a:pt x="166" y="111"/>
                    <a:pt x="166" y="111"/>
                  </a:cubicBezTo>
                  <a:cubicBezTo>
                    <a:pt x="166" y="110"/>
                    <a:pt x="166" y="109"/>
                    <a:pt x="165" y="109"/>
                  </a:cubicBezTo>
                  <a:moveTo>
                    <a:pt x="184" y="107"/>
                  </a:moveTo>
                  <a:cubicBezTo>
                    <a:pt x="184" y="107"/>
                    <a:pt x="183" y="109"/>
                    <a:pt x="184" y="109"/>
                  </a:cubicBezTo>
                  <a:cubicBezTo>
                    <a:pt x="184" y="109"/>
                    <a:pt x="184" y="109"/>
                    <a:pt x="184" y="109"/>
                  </a:cubicBezTo>
                  <a:cubicBezTo>
                    <a:pt x="184" y="109"/>
                    <a:pt x="185" y="107"/>
                    <a:pt x="184" y="107"/>
                  </a:cubicBezTo>
                  <a:cubicBezTo>
                    <a:pt x="184" y="107"/>
                    <a:pt x="184" y="107"/>
                    <a:pt x="184" y="107"/>
                  </a:cubicBezTo>
                  <a:moveTo>
                    <a:pt x="53" y="107"/>
                  </a:moveTo>
                  <a:cubicBezTo>
                    <a:pt x="51" y="107"/>
                    <a:pt x="50" y="108"/>
                    <a:pt x="50" y="109"/>
                  </a:cubicBezTo>
                  <a:cubicBezTo>
                    <a:pt x="50" y="110"/>
                    <a:pt x="50" y="111"/>
                    <a:pt x="51" y="111"/>
                  </a:cubicBezTo>
                  <a:cubicBezTo>
                    <a:pt x="52" y="111"/>
                    <a:pt x="52" y="111"/>
                    <a:pt x="53" y="111"/>
                  </a:cubicBezTo>
                  <a:cubicBezTo>
                    <a:pt x="54" y="111"/>
                    <a:pt x="54" y="108"/>
                    <a:pt x="54" y="107"/>
                  </a:cubicBezTo>
                  <a:cubicBezTo>
                    <a:pt x="53" y="107"/>
                    <a:pt x="53" y="107"/>
                    <a:pt x="53" y="107"/>
                  </a:cubicBezTo>
                  <a:moveTo>
                    <a:pt x="249" y="75"/>
                  </a:moveTo>
                  <a:cubicBezTo>
                    <a:pt x="249" y="75"/>
                    <a:pt x="249" y="76"/>
                    <a:pt x="248" y="77"/>
                  </a:cubicBezTo>
                  <a:cubicBezTo>
                    <a:pt x="248" y="77"/>
                    <a:pt x="248" y="77"/>
                    <a:pt x="248" y="77"/>
                  </a:cubicBezTo>
                  <a:cubicBezTo>
                    <a:pt x="249" y="77"/>
                    <a:pt x="249" y="77"/>
                    <a:pt x="249" y="77"/>
                  </a:cubicBezTo>
                  <a:cubicBezTo>
                    <a:pt x="250" y="77"/>
                    <a:pt x="250" y="76"/>
                    <a:pt x="251" y="76"/>
                  </a:cubicBezTo>
                  <a:cubicBezTo>
                    <a:pt x="250" y="76"/>
                    <a:pt x="250" y="75"/>
                    <a:pt x="249" y="75"/>
                  </a:cubicBezTo>
                  <a:moveTo>
                    <a:pt x="253" y="66"/>
                  </a:moveTo>
                  <a:cubicBezTo>
                    <a:pt x="252" y="67"/>
                    <a:pt x="252" y="67"/>
                    <a:pt x="252" y="67"/>
                  </a:cubicBezTo>
                  <a:cubicBezTo>
                    <a:pt x="250" y="67"/>
                    <a:pt x="250" y="67"/>
                    <a:pt x="250" y="67"/>
                  </a:cubicBezTo>
                  <a:cubicBezTo>
                    <a:pt x="250" y="70"/>
                    <a:pt x="251" y="70"/>
                    <a:pt x="252" y="70"/>
                  </a:cubicBezTo>
                  <a:cubicBezTo>
                    <a:pt x="254" y="70"/>
                    <a:pt x="258" y="66"/>
                    <a:pt x="253" y="66"/>
                  </a:cubicBezTo>
                  <a:moveTo>
                    <a:pt x="268" y="64"/>
                  </a:moveTo>
                  <a:cubicBezTo>
                    <a:pt x="268" y="64"/>
                    <a:pt x="268" y="65"/>
                    <a:pt x="268" y="65"/>
                  </a:cubicBezTo>
                  <a:cubicBezTo>
                    <a:pt x="266" y="66"/>
                    <a:pt x="266" y="66"/>
                    <a:pt x="266" y="66"/>
                  </a:cubicBezTo>
                  <a:cubicBezTo>
                    <a:pt x="266" y="67"/>
                    <a:pt x="266" y="67"/>
                    <a:pt x="267" y="67"/>
                  </a:cubicBezTo>
                  <a:cubicBezTo>
                    <a:pt x="267" y="67"/>
                    <a:pt x="268" y="67"/>
                    <a:pt x="268" y="66"/>
                  </a:cubicBezTo>
                  <a:cubicBezTo>
                    <a:pt x="269" y="66"/>
                    <a:pt x="269" y="64"/>
                    <a:pt x="268" y="64"/>
                  </a:cubicBezTo>
                  <a:moveTo>
                    <a:pt x="276" y="54"/>
                  </a:moveTo>
                  <a:cubicBezTo>
                    <a:pt x="276" y="54"/>
                    <a:pt x="275" y="55"/>
                    <a:pt x="276" y="55"/>
                  </a:cubicBezTo>
                  <a:cubicBezTo>
                    <a:pt x="276" y="55"/>
                    <a:pt x="276" y="55"/>
                    <a:pt x="276" y="55"/>
                  </a:cubicBezTo>
                  <a:cubicBezTo>
                    <a:pt x="276" y="55"/>
                    <a:pt x="277" y="54"/>
                    <a:pt x="276" y="54"/>
                  </a:cubicBezTo>
                  <a:cubicBezTo>
                    <a:pt x="276" y="54"/>
                    <a:pt x="276" y="54"/>
                    <a:pt x="276" y="54"/>
                  </a:cubicBezTo>
                  <a:moveTo>
                    <a:pt x="308" y="17"/>
                  </a:moveTo>
                  <a:cubicBezTo>
                    <a:pt x="308" y="17"/>
                    <a:pt x="307" y="17"/>
                    <a:pt x="307" y="17"/>
                  </a:cubicBezTo>
                  <a:cubicBezTo>
                    <a:pt x="307" y="18"/>
                    <a:pt x="308" y="18"/>
                    <a:pt x="308" y="18"/>
                  </a:cubicBezTo>
                  <a:cubicBezTo>
                    <a:pt x="309" y="18"/>
                    <a:pt x="309" y="18"/>
                    <a:pt x="309" y="17"/>
                  </a:cubicBezTo>
                  <a:cubicBezTo>
                    <a:pt x="309" y="17"/>
                    <a:pt x="308" y="17"/>
                    <a:pt x="308" y="17"/>
                  </a:cubicBezTo>
                  <a:moveTo>
                    <a:pt x="254" y="11"/>
                  </a:moveTo>
                  <a:cubicBezTo>
                    <a:pt x="253" y="11"/>
                    <a:pt x="253" y="11"/>
                    <a:pt x="253" y="11"/>
                  </a:cubicBezTo>
                  <a:cubicBezTo>
                    <a:pt x="253" y="11"/>
                    <a:pt x="254" y="12"/>
                    <a:pt x="254" y="12"/>
                  </a:cubicBezTo>
                  <a:cubicBezTo>
                    <a:pt x="254" y="12"/>
                    <a:pt x="255" y="12"/>
                    <a:pt x="255" y="11"/>
                  </a:cubicBezTo>
                  <a:cubicBezTo>
                    <a:pt x="255" y="11"/>
                    <a:pt x="254" y="11"/>
                    <a:pt x="254" y="11"/>
                  </a:cubicBezTo>
                  <a:moveTo>
                    <a:pt x="305" y="10"/>
                  </a:moveTo>
                  <a:cubicBezTo>
                    <a:pt x="304" y="10"/>
                    <a:pt x="304" y="11"/>
                    <a:pt x="304" y="12"/>
                  </a:cubicBezTo>
                  <a:cubicBezTo>
                    <a:pt x="305" y="13"/>
                    <a:pt x="306" y="14"/>
                    <a:pt x="307" y="14"/>
                  </a:cubicBezTo>
                  <a:cubicBezTo>
                    <a:pt x="307" y="14"/>
                    <a:pt x="308" y="14"/>
                    <a:pt x="308" y="14"/>
                  </a:cubicBezTo>
                  <a:cubicBezTo>
                    <a:pt x="308" y="14"/>
                    <a:pt x="308" y="14"/>
                    <a:pt x="308" y="14"/>
                  </a:cubicBezTo>
                  <a:cubicBezTo>
                    <a:pt x="308" y="13"/>
                    <a:pt x="308" y="12"/>
                    <a:pt x="307" y="11"/>
                  </a:cubicBezTo>
                  <a:cubicBezTo>
                    <a:pt x="307" y="11"/>
                    <a:pt x="306" y="10"/>
                    <a:pt x="306" y="10"/>
                  </a:cubicBezTo>
                  <a:cubicBezTo>
                    <a:pt x="306" y="10"/>
                    <a:pt x="306" y="10"/>
                    <a:pt x="305" y="10"/>
                  </a:cubicBezTo>
                  <a:moveTo>
                    <a:pt x="245" y="10"/>
                  </a:moveTo>
                  <a:cubicBezTo>
                    <a:pt x="244" y="10"/>
                    <a:pt x="243" y="12"/>
                    <a:pt x="245" y="12"/>
                  </a:cubicBezTo>
                  <a:cubicBezTo>
                    <a:pt x="245" y="12"/>
                    <a:pt x="245" y="12"/>
                    <a:pt x="245" y="12"/>
                  </a:cubicBezTo>
                  <a:cubicBezTo>
                    <a:pt x="246" y="12"/>
                    <a:pt x="247" y="10"/>
                    <a:pt x="245" y="10"/>
                  </a:cubicBezTo>
                  <a:cubicBezTo>
                    <a:pt x="245" y="10"/>
                    <a:pt x="245" y="10"/>
                    <a:pt x="245" y="10"/>
                  </a:cubicBezTo>
                  <a:moveTo>
                    <a:pt x="257" y="0"/>
                  </a:moveTo>
                  <a:cubicBezTo>
                    <a:pt x="256" y="0"/>
                    <a:pt x="255" y="0"/>
                    <a:pt x="255" y="1"/>
                  </a:cubicBezTo>
                  <a:cubicBezTo>
                    <a:pt x="254" y="1"/>
                    <a:pt x="254" y="1"/>
                    <a:pt x="254" y="1"/>
                  </a:cubicBezTo>
                  <a:cubicBezTo>
                    <a:pt x="254" y="1"/>
                    <a:pt x="254" y="1"/>
                    <a:pt x="254" y="1"/>
                  </a:cubicBezTo>
                  <a:cubicBezTo>
                    <a:pt x="254" y="2"/>
                    <a:pt x="254" y="3"/>
                    <a:pt x="255" y="3"/>
                  </a:cubicBezTo>
                  <a:cubicBezTo>
                    <a:pt x="256" y="3"/>
                    <a:pt x="258" y="1"/>
                    <a:pt x="257" y="0"/>
                  </a:cubicBezTo>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pPr>
              <a:endParaRPr lang="zh-CN" altLang="en-US" sz="1800">
                <a:latin typeface="+mn-lt"/>
                <a:ea typeface="+mn-ea"/>
              </a:endParaRPr>
            </a:p>
          </p:txBody>
        </p:sp>
      </p:grpSp>
      <p:sp>
        <p:nvSpPr>
          <p:cNvPr id="52" name="任意多边形 82"/>
          <p:cNvSpPr/>
          <p:nvPr userDrawn="1">
            <p:custDataLst>
              <p:tags r:id="rId15"/>
            </p:custDataLst>
          </p:nvPr>
        </p:nvSpPr>
        <p:spPr>
          <a:xfrm rot="377494">
            <a:off x="5140720" y="1344699"/>
            <a:ext cx="1856724" cy="1970643"/>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 name="connsiteX0-61" fmla="*/ 9 w 141024"/>
              <a:gd name="connsiteY0-62" fmla="*/ 71451 h 148862"/>
              <a:gd name="connsiteX1-63" fmla="*/ 71446 w 141024"/>
              <a:gd name="connsiteY1-64" fmla="*/ 14 h 148862"/>
              <a:gd name="connsiteX2-65" fmla="*/ 140026 w 141024"/>
              <a:gd name="connsiteY2-66" fmla="*/ 77166 h 148862"/>
              <a:gd name="connsiteX3-67" fmla="*/ 74304 w 141024"/>
              <a:gd name="connsiteY3-68" fmla="*/ 148604 h 148862"/>
              <a:gd name="connsiteX4-69" fmla="*/ 9 w 141024"/>
              <a:gd name="connsiteY4-70" fmla="*/ 71451 h 148862"/>
              <a:gd name="connsiteX0-71" fmla="*/ 9 w 140173"/>
              <a:gd name="connsiteY0-72" fmla="*/ 71451 h 148862"/>
              <a:gd name="connsiteX1-73" fmla="*/ 71446 w 140173"/>
              <a:gd name="connsiteY1-74" fmla="*/ 14 h 148862"/>
              <a:gd name="connsiteX2-75" fmla="*/ 140026 w 140173"/>
              <a:gd name="connsiteY2-76" fmla="*/ 77166 h 148862"/>
              <a:gd name="connsiteX3-77" fmla="*/ 74304 w 140173"/>
              <a:gd name="connsiteY3-78" fmla="*/ 148604 h 148862"/>
              <a:gd name="connsiteX4-79" fmla="*/ 9 w 140173"/>
              <a:gd name="connsiteY4-80" fmla="*/ 71451 h 148862"/>
              <a:gd name="connsiteX0-81" fmla="*/ 9 w 140257"/>
              <a:gd name="connsiteY0-82" fmla="*/ 71451 h 148862"/>
              <a:gd name="connsiteX1-83" fmla="*/ 71446 w 140257"/>
              <a:gd name="connsiteY1-84" fmla="*/ 14 h 148862"/>
              <a:gd name="connsiteX2-85" fmla="*/ 140026 w 140257"/>
              <a:gd name="connsiteY2-86" fmla="*/ 77166 h 148862"/>
              <a:gd name="connsiteX3-87" fmla="*/ 74304 w 140257"/>
              <a:gd name="connsiteY3-88" fmla="*/ 148604 h 148862"/>
              <a:gd name="connsiteX4-89" fmla="*/ 9 w 140257"/>
              <a:gd name="connsiteY4-9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257" h="148862">
                <a:moveTo>
                  <a:pt x="9" y="71451"/>
                </a:moveTo>
                <a:cubicBezTo>
                  <a:pt x="-467" y="46686"/>
                  <a:pt x="19535" y="-938"/>
                  <a:pt x="71446" y="14"/>
                </a:cubicBezTo>
                <a:cubicBezTo>
                  <a:pt x="123357" y="966"/>
                  <a:pt x="142638" y="44242"/>
                  <a:pt x="140026" y="77166"/>
                </a:cubicBezTo>
                <a:cubicBezTo>
                  <a:pt x="141931" y="102883"/>
                  <a:pt x="125739" y="152890"/>
                  <a:pt x="74304" y="148604"/>
                </a:cubicBezTo>
                <a:cubicBezTo>
                  <a:pt x="22869" y="144318"/>
                  <a:pt x="485" y="96216"/>
                  <a:pt x="9" y="71451"/>
                </a:cubicBezTo>
                <a:close/>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p>
        </p:txBody>
      </p:sp>
      <p:sp>
        <p:nvSpPr>
          <p:cNvPr id="53" name="任意多边形 83"/>
          <p:cNvSpPr/>
          <p:nvPr userDrawn="1">
            <p:custDataLst>
              <p:tags r:id="rId16"/>
            </p:custDataLst>
          </p:nvPr>
        </p:nvSpPr>
        <p:spPr>
          <a:xfrm rot="377494">
            <a:off x="5295852" y="1736755"/>
            <a:ext cx="659233" cy="1073733"/>
          </a:xfrm>
          <a:custGeom>
            <a:avLst/>
            <a:gdLst>
              <a:gd name="connsiteX0" fmla="*/ 131483 w 768692"/>
              <a:gd name="connsiteY0" fmla="*/ 0 h 962212"/>
              <a:gd name="connsiteX1" fmla="*/ 394448 w 768692"/>
              <a:gd name="connsiteY1" fmla="*/ 197223 h 962212"/>
              <a:gd name="connsiteX2" fmla="*/ 621553 w 768692"/>
              <a:gd name="connsiteY2" fmla="*/ 137459 h 962212"/>
              <a:gd name="connsiteX3" fmla="*/ 764989 w 768692"/>
              <a:gd name="connsiteY3" fmla="*/ 472141 h 962212"/>
              <a:gd name="connsiteX4" fmla="*/ 472142 w 768692"/>
              <a:gd name="connsiteY4" fmla="*/ 531906 h 962212"/>
              <a:gd name="connsiteX5" fmla="*/ 591671 w 768692"/>
              <a:gd name="connsiteY5" fmla="*/ 770965 h 962212"/>
              <a:gd name="connsiteX6" fmla="*/ 442259 w 768692"/>
              <a:gd name="connsiteY6" fmla="*/ 806823 h 962212"/>
              <a:gd name="connsiteX7" fmla="*/ 352612 w 768692"/>
              <a:gd name="connsiteY7" fmla="*/ 693271 h 962212"/>
              <a:gd name="connsiteX8" fmla="*/ 197224 w 768692"/>
              <a:gd name="connsiteY8" fmla="*/ 878541 h 962212"/>
              <a:gd name="connsiteX9" fmla="*/ 0 w 768692"/>
              <a:gd name="connsiteY9" fmla="*/ 962212 h 962212"/>
              <a:gd name="connsiteX0-1" fmla="*/ 61103 w 698312"/>
              <a:gd name="connsiteY0-2" fmla="*/ 0 h 1082820"/>
              <a:gd name="connsiteX1-3" fmla="*/ 324068 w 698312"/>
              <a:gd name="connsiteY1-4" fmla="*/ 197223 h 1082820"/>
              <a:gd name="connsiteX2-5" fmla="*/ 551173 w 698312"/>
              <a:gd name="connsiteY2-6" fmla="*/ 137459 h 1082820"/>
              <a:gd name="connsiteX3-7" fmla="*/ 694609 w 698312"/>
              <a:gd name="connsiteY3-8" fmla="*/ 472141 h 1082820"/>
              <a:gd name="connsiteX4-9" fmla="*/ 401762 w 698312"/>
              <a:gd name="connsiteY4-10" fmla="*/ 531906 h 1082820"/>
              <a:gd name="connsiteX5-11" fmla="*/ 521291 w 698312"/>
              <a:gd name="connsiteY5-12" fmla="*/ 770965 h 1082820"/>
              <a:gd name="connsiteX6-13" fmla="*/ 371879 w 698312"/>
              <a:gd name="connsiteY6-14" fmla="*/ 806823 h 1082820"/>
              <a:gd name="connsiteX7-15" fmla="*/ 282232 w 698312"/>
              <a:gd name="connsiteY7-16" fmla="*/ 693271 h 1082820"/>
              <a:gd name="connsiteX8-17" fmla="*/ 126844 w 698312"/>
              <a:gd name="connsiteY8-18" fmla="*/ 878541 h 1082820"/>
              <a:gd name="connsiteX9-19" fmla="*/ 0 w 698312"/>
              <a:gd name="connsiteY9-20" fmla="*/ 1082820 h 1082820"/>
              <a:gd name="connsiteX0-21" fmla="*/ 61103 w 698312"/>
              <a:gd name="connsiteY0-22" fmla="*/ 0 h 1082820"/>
              <a:gd name="connsiteX1-23" fmla="*/ 324068 w 698312"/>
              <a:gd name="connsiteY1-24" fmla="*/ 197223 h 1082820"/>
              <a:gd name="connsiteX2-25" fmla="*/ 551173 w 698312"/>
              <a:gd name="connsiteY2-26" fmla="*/ 137459 h 1082820"/>
              <a:gd name="connsiteX3-27" fmla="*/ 694609 w 698312"/>
              <a:gd name="connsiteY3-28" fmla="*/ 472141 h 1082820"/>
              <a:gd name="connsiteX4-29" fmla="*/ 401762 w 698312"/>
              <a:gd name="connsiteY4-30" fmla="*/ 531906 h 1082820"/>
              <a:gd name="connsiteX5-31" fmla="*/ 521291 w 698312"/>
              <a:gd name="connsiteY5-32" fmla="*/ 770965 h 1082820"/>
              <a:gd name="connsiteX6-33" fmla="*/ 371879 w 698312"/>
              <a:gd name="connsiteY6-34" fmla="*/ 806823 h 1082820"/>
              <a:gd name="connsiteX7-35" fmla="*/ 282232 w 698312"/>
              <a:gd name="connsiteY7-36" fmla="*/ 693271 h 1082820"/>
              <a:gd name="connsiteX8-37" fmla="*/ 176111 w 698312"/>
              <a:gd name="connsiteY8-38" fmla="*/ 905342 h 1082820"/>
              <a:gd name="connsiteX9-39" fmla="*/ 0 w 698312"/>
              <a:gd name="connsiteY9-40" fmla="*/ 1082820 h 10828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698312" h="1082820">
                <a:moveTo>
                  <a:pt x="61103" y="0"/>
                </a:moveTo>
                <a:cubicBezTo>
                  <a:pt x="151746" y="87156"/>
                  <a:pt x="242390" y="174313"/>
                  <a:pt x="324068" y="197223"/>
                </a:cubicBezTo>
                <a:cubicBezTo>
                  <a:pt x="405746" y="220133"/>
                  <a:pt x="489416" y="91639"/>
                  <a:pt x="551173" y="137459"/>
                </a:cubicBezTo>
                <a:cubicBezTo>
                  <a:pt x="612930" y="183279"/>
                  <a:pt x="719511" y="406400"/>
                  <a:pt x="694609" y="472141"/>
                </a:cubicBezTo>
                <a:cubicBezTo>
                  <a:pt x="669707" y="537882"/>
                  <a:pt x="430648" y="482102"/>
                  <a:pt x="401762" y="531906"/>
                </a:cubicBezTo>
                <a:cubicBezTo>
                  <a:pt x="372876" y="581710"/>
                  <a:pt x="526272" y="725146"/>
                  <a:pt x="521291" y="770965"/>
                </a:cubicBezTo>
                <a:cubicBezTo>
                  <a:pt x="516311" y="816785"/>
                  <a:pt x="411722" y="819772"/>
                  <a:pt x="371879" y="806823"/>
                </a:cubicBezTo>
                <a:cubicBezTo>
                  <a:pt x="332036" y="793874"/>
                  <a:pt x="314860" y="676851"/>
                  <a:pt x="282232" y="693271"/>
                </a:cubicBezTo>
                <a:cubicBezTo>
                  <a:pt x="249604" y="709691"/>
                  <a:pt x="223150" y="840417"/>
                  <a:pt x="176111" y="905342"/>
                </a:cubicBezTo>
                <a:cubicBezTo>
                  <a:pt x="129072" y="970267"/>
                  <a:pt x="69227" y="1063396"/>
                  <a:pt x="0" y="108282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p>
        </p:txBody>
      </p:sp>
      <p:sp>
        <p:nvSpPr>
          <p:cNvPr id="54" name="任意多边形 84"/>
          <p:cNvSpPr/>
          <p:nvPr userDrawn="1">
            <p:custDataLst>
              <p:tags r:id="rId17"/>
            </p:custDataLst>
          </p:nvPr>
        </p:nvSpPr>
        <p:spPr>
          <a:xfrm rot="377494">
            <a:off x="5754106" y="2670662"/>
            <a:ext cx="143989" cy="178110"/>
          </a:xfrm>
          <a:custGeom>
            <a:avLst/>
            <a:gdLst>
              <a:gd name="connsiteX0" fmla="*/ 6763 w 126447"/>
              <a:gd name="connsiteY0" fmla="*/ 18499 h 191822"/>
              <a:gd name="connsiteX1" fmla="*/ 126292 w 126447"/>
              <a:gd name="connsiteY1" fmla="*/ 24476 h 191822"/>
              <a:gd name="connsiteX2" fmla="*/ 30669 w 126447"/>
              <a:gd name="connsiteY2" fmla="*/ 191817 h 191822"/>
              <a:gd name="connsiteX3" fmla="*/ 6763 w 126447"/>
              <a:gd name="connsiteY3" fmla="*/ 18499 h 191822"/>
              <a:gd name="connsiteX0-1" fmla="*/ 394 w 120595"/>
              <a:gd name="connsiteY0-2" fmla="*/ 16500 h 159942"/>
              <a:gd name="connsiteX1-3" fmla="*/ 119923 w 120595"/>
              <a:gd name="connsiteY1-4" fmla="*/ 22477 h 159942"/>
              <a:gd name="connsiteX2-5" fmla="*/ 84065 w 120595"/>
              <a:gd name="connsiteY2-6" fmla="*/ 159936 h 159942"/>
              <a:gd name="connsiteX3-7" fmla="*/ 394 w 120595"/>
              <a:gd name="connsiteY3-8" fmla="*/ 16500 h 159942"/>
              <a:gd name="connsiteX0-9" fmla="*/ 939 w 129518"/>
              <a:gd name="connsiteY0-10" fmla="*/ 16500 h 160211"/>
              <a:gd name="connsiteX1-11" fmla="*/ 120468 w 129518"/>
              <a:gd name="connsiteY1-12" fmla="*/ 22477 h 160211"/>
              <a:gd name="connsiteX2-13" fmla="*/ 84610 w 129518"/>
              <a:gd name="connsiteY2-14" fmla="*/ 159936 h 160211"/>
              <a:gd name="connsiteX3-15" fmla="*/ 939 w 129518"/>
              <a:gd name="connsiteY3-16" fmla="*/ 16500 h 160211"/>
            </a:gdLst>
            <a:ahLst/>
            <a:cxnLst>
              <a:cxn ang="0">
                <a:pos x="connsiteX0-1" y="connsiteY0-2"/>
              </a:cxn>
              <a:cxn ang="0">
                <a:pos x="connsiteX1-3" y="connsiteY1-4"/>
              </a:cxn>
              <a:cxn ang="0">
                <a:pos x="connsiteX2-5" y="connsiteY2-6"/>
              </a:cxn>
              <a:cxn ang="0">
                <a:pos x="connsiteX3-7" y="connsiteY3-8"/>
              </a:cxn>
            </a:cxnLst>
            <a:rect l="l" t="t" r="r" b="b"/>
            <a:pathLst>
              <a:path w="129518" h="160211">
                <a:moveTo>
                  <a:pt x="939" y="16500"/>
                </a:moveTo>
                <a:cubicBezTo>
                  <a:pt x="6915" y="-6410"/>
                  <a:pt x="116484" y="-6409"/>
                  <a:pt x="120468" y="22477"/>
                </a:cubicBezTo>
                <a:cubicBezTo>
                  <a:pt x="124452" y="51363"/>
                  <a:pt x="152344" y="152964"/>
                  <a:pt x="84610" y="159936"/>
                </a:cubicBezTo>
                <a:cubicBezTo>
                  <a:pt x="16876" y="166908"/>
                  <a:pt x="-5037" y="39410"/>
                  <a:pt x="939" y="16500"/>
                </a:cubicBezTo>
                <a:close/>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p>
        </p:txBody>
      </p:sp>
      <p:sp>
        <p:nvSpPr>
          <p:cNvPr id="55" name="任意多边形 85"/>
          <p:cNvSpPr/>
          <p:nvPr userDrawn="1">
            <p:custDataLst>
              <p:tags r:id="rId18"/>
            </p:custDataLst>
          </p:nvPr>
        </p:nvSpPr>
        <p:spPr>
          <a:xfrm rot="377494">
            <a:off x="6239290" y="1595670"/>
            <a:ext cx="739783" cy="1335626"/>
          </a:xfrm>
          <a:custGeom>
            <a:avLst/>
            <a:gdLst>
              <a:gd name="connsiteX0" fmla="*/ 420402 w 665437"/>
              <a:gd name="connsiteY0" fmla="*/ 0 h 1201399"/>
              <a:gd name="connsiteX1" fmla="*/ 181343 w 665437"/>
              <a:gd name="connsiteY1" fmla="*/ 161365 h 1201399"/>
              <a:gd name="connsiteX2" fmla="*/ 37908 w 665437"/>
              <a:gd name="connsiteY2" fmla="*/ 173318 h 1201399"/>
              <a:gd name="connsiteX3" fmla="*/ 2049 w 665437"/>
              <a:gd name="connsiteY3" fmla="*/ 239059 h 1201399"/>
              <a:gd name="connsiteX4" fmla="*/ 37908 w 665437"/>
              <a:gd name="connsiteY4" fmla="*/ 579718 h 1201399"/>
              <a:gd name="connsiteX5" fmla="*/ 306849 w 665437"/>
              <a:gd name="connsiteY5" fmla="*/ 753036 h 1201399"/>
              <a:gd name="connsiteX6" fmla="*/ 282943 w 665437"/>
              <a:gd name="connsiteY6" fmla="*/ 926353 h 1201399"/>
              <a:gd name="connsiteX7" fmla="*/ 336731 w 665437"/>
              <a:gd name="connsiteY7" fmla="*/ 1093695 h 1201399"/>
              <a:gd name="connsiteX8" fmla="*/ 306849 w 665437"/>
              <a:gd name="connsiteY8" fmla="*/ 1201271 h 1201399"/>
              <a:gd name="connsiteX9" fmla="*/ 408449 w 665437"/>
              <a:gd name="connsiteY9" fmla="*/ 1111624 h 1201399"/>
              <a:gd name="connsiteX10" fmla="*/ 444308 w 665437"/>
              <a:gd name="connsiteY10" fmla="*/ 944283 h 1201399"/>
              <a:gd name="connsiteX11" fmla="*/ 516025 w 665437"/>
              <a:gd name="connsiteY11" fmla="*/ 818777 h 1201399"/>
              <a:gd name="connsiteX12" fmla="*/ 665437 w 665437"/>
              <a:gd name="connsiteY12" fmla="*/ 753036 h 120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5437" h="1201399">
                <a:moveTo>
                  <a:pt x="420402" y="0"/>
                </a:moveTo>
                <a:cubicBezTo>
                  <a:pt x="332747" y="66239"/>
                  <a:pt x="245092" y="132479"/>
                  <a:pt x="181343" y="161365"/>
                </a:cubicBezTo>
                <a:cubicBezTo>
                  <a:pt x="117594" y="190251"/>
                  <a:pt x="67790" y="160369"/>
                  <a:pt x="37908" y="173318"/>
                </a:cubicBezTo>
                <a:cubicBezTo>
                  <a:pt x="8026" y="186267"/>
                  <a:pt x="2049" y="171326"/>
                  <a:pt x="2049" y="239059"/>
                </a:cubicBezTo>
                <a:cubicBezTo>
                  <a:pt x="2049" y="306792"/>
                  <a:pt x="-12892" y="494055"/>
                  <a:pt x="37908" y="579718"/>
                </a:cubicBezTo>
                <a:cubicBezTo>
                  <a:pt x="88708" y="665381"/>
                  <a:pt x="266010" y="695264"/>
                  <a:pt x="306849" y="753036"/>
                </a:cubicBezTo>
                <a:cubicBezTo>
                  <a:pt x="347688" y="810808"/>
                  <a:pt x="277963" y="869577"/>
                  <a:pt x="282943" y="926353"/>
                </a:cubicBezTo>
                <a:cubicBezTo>
                  <a:pt x="287923" y="983129"/>
                  <a:pt x="332747" y="1047875"/>
                  <a:pt x="336731" y="1093695"/>
                </a:cubicBezTo>
                <a:cubicBezTo>
                  <a:pt x="340715" y="1139515"/>
                  <a:pt x="294896" y="1198283"/>
                  <a:pt x="306849" y="1201271"/>
                </a:cubicBezTo>
                <a:cubicBezTo>
                  <a:pt x="318802" y="1204259"/>
                  <a:pt x="385539" y="1154455"/>
                  <a:pt x="408449" y="1111624"/>
                </a:cubicBezTo>
                <a:cubicBezTo>
                  <a:pt x="431359" y="1068793"/>
                  <a:pt x="426379" y="993091"/>
                  <a:pt x="444308" y="944283"/>
                </a:cubicBezTo>
                <a:cubicBezTo>
                  <a:pt x="462237" y="895475"/>
                  <a:pt x="479170" y="850651"/>
                  <a:pt x="516025" y="818777"/>
                </a:cubicBezTo>
                <a:cubicBezTo>
                  <a:pt x="552880" y="786903"/>
                  <a:pt x="609158" y="769969"/>
                  <a:pt x="665437" y="753036"/>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p>
        </p:txBody>
      </p:sp>
      <p:sp>
        <p:nvSpPr>
          <p:cNvPr id="56" name="任意多边形 86"/>
          <p:cNvSpPr/>
          <p:nvPr userDrawn="1">
            <p:custDataLst>
              <p:tags r:id="rId19"/>
            </p:custDataLst>
          </p:nvPr>
        </p:nvSpPr>
        <p:spPr>
          <a:xfrm rot="377494">
            <a:off x="6729497" y="2755707"/>
            <a:ext cx="139527" cy="265768"/>
          </a:xfrm>
          <a:custGeom>
            <a:avLst/>
            <a:gdLst>
              <a:gd name="connsiteX0" fmla="*/ 125506 w 125506"/>
              <a:gd name="connsiteY0" fmla="*/ 0 h 239059"/>
              <a:gd name="connsiteX1" fmla="*/ 59765 w 125506"/>
              <a:gd name="connsiteY1" fmla="*/ 23906 h 239059"/>
              <a:gd name="connsiteX2" fmla="*/ 0 w 125506"/>
              <a:gd name="connsiteY2" fmla="*/ 143435 h 239059"/>
              <a:gd name="connsiteX3" fmla="*/ 59765 w 125506"/>
              <a:gd name="connsiteY3" fmla="*/ 239059 h 239059"/>
            </a:gdLst>
            <a:ahLst/>
            <a:cxnLst>
              <a:cxn ang="0">
                <a:pos x="connsiteX0" y="connsiteY0"/>
              </a:cxn>
              <a:cxn ang="0">
                <a:pos x="connsiteX1" y="connsiteY1"/>
              </a:cxn>
              <a:cxn ang="0">
                <a:pos x="connsiteX2" y="connsiteY2"/>
              </a:cxn>
              <a:cxn ang="0">
                <a:pos x="connsiteX3" y="connsiteY3"/>
              </a:cxn>
            </a:cxnLst>
            <a:rect l="l" t="t" r="r" b="b"/>
            <a:pathLst>
              <a:path w="125506" h="239059">
                <a:moveTo>
                  <a:pt x="125506" y="0"/>
                </a:moveTo>
                <a:cubicBezTo>
                  <a:pt x="103094" y="0"/>
                  <a:pt x="80683" y="0"/>
                  <a:pt x="59765" y="23906"/>
                </a:cubicBezTo>
                <a:cubicBezTo>
                  <a:pt x="38847" y="47812"/>
                  <a:pt x="0" y="107576"/>
                  <a:pt x="0" y="143435"/>
                </a:cubicBezTo>
                <a:cubicBezTo>
                  <a:pt x="0" y="179294"/>
                  <a:pt x="29882" y="209176"/>
                  <a:pt x="59765" y="239059"/>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p>
        </p:txBody>
      </p:sp>
      <p:sp>
        <p:nvSpPr>
          <p:cNvPr id="57" name="任意多边形 65"/>
          <p:cNvSpPr/>
          <p:nvPr userDrawn="1">
            <p:custDataLst>
              <p:tags r:id="rId20"/>
            </p:custDataLst>
          </p:nvPr>
        </p:nvSpPr>
        <p:spPr>
          <a:xfrm rot="20657023">
            <a:off x="6515201" y="2234373"/>
            <a:ext cx="505562" cy="240811"/>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p>
        </p:txBody>
      </p:sp>
      <p:sp>
        <p:nvSpPr>
          <p:cNvPr id="58" name="任意多边形 66"/>
          <p:cNvSpPr/>
          <p:nvPr userDrawn="1">
            <p:custDataLst>
              <p:tags r:id="rId21"/>
            </p:custDataLst>
          </p:nvPr>
        </p:nvSpPr>
        <p:spPr>
          <a:xfrm rot="20657023">
            <a:off x="6211125" y="1792020"/>
            <a:ext cx="646319" cy="343785"/>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p>
        </p:txBody>
      </p:sp>
      <p:sp>
        <p:nvSpPr>
          <p:cNvPr id="59" name="任意多边形 67"/>
          <p:cNvSpPr/>
          <p:nvPr userDrawn="1">
            <p:custDataLst>
              <p:tags r:id="rId22"/>
            </p:custDataLst>
          </p:nvPr>
        </p:nvSpPr>
        <p:spPr>
          <a:xfrm rot="20657023">
            <a:off x="5184242" y="1889858"/>
            <a:ext cx="329040" cy="159751"/>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p>
        </p:txBody>
      </p:sp>
      <p:sp>
        <p:nvSpPr>
          <p:cNvPr id="60" name="任意多边形 68"/>
          <p:cNvSpPr/>
          <p:nvPr userDrawn="1">
            <p:custDataLst>
              <p:tags r:id="rId23"/>
            </p:custDataLst>
          </p:nvPr>
        </p:nvSpPr>
        <p:spPr>
          <a:xfrm rot="20657023">
            <a:off x="6516208" y="2082479"/>
            <a:ext cx="473402" cy="27918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p>
        </p:txBody>
      </p:sp>
      <p:sp>
        <p:nvSpPr>
          <p:cNvPr id="61" name="任意多边形 69"/>
          <p:cNvSpPr/>
          <p:nvPr userDrawn="1">
            <p:custDataLst>
              <p:tags r:id="rId24"/>
            </p:custDataLst>
          </p:nvPr>
        </p:nvSpPr>
        <p:spPr>
          <a:xfrm rot="20657023">
            <a:off x="5165962" y="2146094"/>
            <a:ext cx="779838" cy="42944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p>
        </p:txBody>
      </p:sp>
      <p:sp>
        <p:nvSpPr>
          <p:cNvPr id="62" name="任意多边形 70"/>
          <p:cNvSpPr/>
          <p:nvPr userDrawn="1">
            <p:custDataLst>
              <p:tags r:id="rId25"/>
            </p:custDataLst>
          </p:nvPr>
        </p:nvSpPr>
        <p:spPr>
          <a:xfrm rot="20657023">
            <a:off x="6405119" y="1961678"/>
            <a:ext cx="586384" cy="29920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p>
        </p:txBody>
      </p:sp>
      <p:sp>
        <p:nvSpPr>
          <p:cNvPr id="63" name="任意多边形 71"/>
          <p:cNvSpPr/>
          <p:nvPr userDrawn="1">
            <p:custDataLst>
              <p:tags r:id="rId26"/>
            </p:custDataLst>
          </p:nvPr>
        </p:nvSpPr>
        <p:spPr>
          <a:xfrm rot="20657023">
            <a:off x="6335327" y="1876830"/>
            <a:ext cx="571293" cy="27931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p>
        </p:txBody>
      </p:sp>
      <p:sp>
        <p:nvSpPr>
          <p:cNvPr id="64" name="任意多边形 72"/>
          <p:cNvSpPr/>
          <p:nvPr userDrawn="1">
            <p:custDataLst>
              <p:tags r:id="rId27"/>
            </p:custDataLst>
          </p:nvPr>
        </p:nvSpPr>
        <p:spPr>
          <a:xfrm rot="20657023">
            <a:off x="6285436" y="1741353"/>
            <a:ext cx="444197" cy="231290"/>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p>
        </p:txBody>
      </p:sp>
      <p:sp>
        <p:nvSpPr>
          <p:cNvPr id="65" name="任意多边形 73"/>
          <p:cNvSpPr/>
          <p:nvPr userDrawn="1">
            <p:custDataLst>
              <p:tags r:id="rId28"/>
            </p:custDataLst>
          </p:nvPr>
        </p:nvSpPr>
        <p:spPr>
          <a:xfrm rot="20657023">
            <a:off x="5746655" y="2139332"/>
            <a:ext cx="214295" cy="81748"/>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p>
        </p:txBody>
      </p:sp>
      <p:sp>
        <p:nvSpPr>
          <p:cNvPr id="66" name="任意多边形 74"/>
          <p:cNvSpPr/>
          <p:nvPr userDrawn="1">
            <p:custDataLst>
              <p:tags r:id="rId29"/>
            </p:custDataLst>
          </p:nvPr>
        </p:nvSpPr>
        <p:spPr>
          <a:xfrm rot="20657023">
            <a:off x="5171706" y="2030362"/>
            <a:ext cx="548943" cy="28216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p>
        </p:txBody>
      </p:sp>
      <p:sp>
        <p:nvSpPr>
          <p:cNvPr id="67" name="任意多边形 75"/>
          <p:cNvSpPr/>
          <p:nvPr userDrawn="1">
            <p:custDataLst>
              <p:tags r:id="rId30"/>
            </p:custDataLst>
          </p:nvPr>
        </p:nvSpPr>
        <p:spPr>
          <a:xfrm rot="20657023">
            <a:off x="6501953" y="2343645"/>
            <a:ext cx="555041" cy="26724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p>
        </p:txBody>
      </p:sp>
      <p:sp>
        <p:nvSpPr>
          <p:cNvPr id="68" name="任意多边形 76"/>
          <p:cNvSpPr/>
          <p:nvPr userDrawn="1">
            <p:custDataLst>
              <p:tags r:id="rId31"/>
            </p:custDataLst>
          </p:nvPr>
        </p:nvSpPr>
        <p:spPr>
          <a:xfrm rot="20657023">
            <a:off x="6504197" y="2715027"/>
            <a:ext cx="180264" cy="110252"/>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p>
        </p:txBody>
      </p:sp>
      <p:sp>
        <p:nvSpPr>
          <p:cNvPr id="69" name="任意多边形 77"/>
          <p:cNvSpPr/>
          <p:nvPr userDrawn="1">
            <p:custDataLst>
              <p:tags r:id="rId32"/>
            </p:custDataLst>
          </p:nvPr>
        </p:nvSpPr>
        <p:spPr>
          <a:xfrm rot="20657023">
            <a:off x="6258379" y="1799100"/>
            <a:ext cx="206311" cy="145537"/>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p>
        </p:txBody>
      </p:sp>
      <p:sp>
        <p:nvSpPr>
          <p:cNvPr id="70" name="任意多边形 78"/>
          <p:cNvSpPr/>
          <p:nvPr userDrawn="1">
            <p:custDataLst>
              <p:tags r:id="rId33"/>
            </p:custDataLst>
          </p:nvPr>
        </p:nvSpPr>
        <p:spPr>
          <a:xfrm rot="20657023">
            <a:off x="5146835" y="1964928"/>
            <a:ext cx="433108" cy="226292"/>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p>
        </p:txBody>
      </p:sp>
      <p:sp>
        <p:nvSpPr>
          <p:cNvPr id="71" name="任意多边形 79"/>
          <p:cNvSpPr/>
          <p:nvPr userDrawn="1">
            <p:custDataLst>
              <p:tags r:id="rId34"/>
            </p:custDataLst>
          </p:nvPr>
        </p:nvSpPr>
        <p:spPr>
          <a:xfrm rot="20657023">
            <a:off x="5154149" y="2054204"/>
            <a:ext cx="739055" cy="402654"/>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p>
        </p:txBody>
      </p:sp>
      <p:sp>
        <p:nvSpPr>
          <p:cNvPr id="72" name="任意多边形 80"/>
          <p:cNvSpPr/>
          <p:nvPr userDrawn="1">
            <p:custDataLst>
              <p:tags r:id="rId35"/>
            </p:custDataLst>
          </p:nvPr>
        </p:nvSpPr>
        <p:spPr>
          <a:xfrm rot="20657023">
            <a:off x="5594376" y="2359662"/>
            <a:ext cx="111714" cy="68457"/>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p>
        </p:txBody>
      </p:sp>
      <p:sp>
        <p:nvSpPr>
          <p:cNvPr id="73" name="任意多边形 81"/>
          <p:cNvSpPr/>
          <p:nvPr userDrawn="1">
            <p:custDataLst>
              <p:tags r:id="rId36"/>
            </p:custDataLst>
          </p:nvPr>
        </p:nvSpPr>
        <p:spPr>
          <a:xfrm rot="20657023">
            <a:off x="5638598" y="2439316"/>
            <a:ext cx="111714" cy="68457"/>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p>
        </p:txBody>
      </p:sp>
      <p:cxnSp>
        <p:nvCxnSpPr>
          <p:cNvPr id="74" name="直接连接符 73"/>
          <p:cNvCxnSpPr/>
          <p:nvPr userDrawn="1">
            <p:custDataLst>
              <p:tags r:id="rId37"/>
            </p:custDataLst>
          </p:nvPr>
        </p:nvCxnSpPr>
        <p:spPr>
          <a:xfrm flipV="1">
            <a:off x="2529958" y="4422481"/>
            <a:ext cx="7183967" cy="0"/>
          </a:xfrm>
          <a:prstGeom prst="line">
            <a:avLst/>
          </a:prstGeom>
          <a:ln w="19050">
            <a:solidFill>
              <a:schemeClr val="bg1"/>
            </a:solidFill>
          </a:ln>
          <a:effectLst>
            <a:outerShdw blurRad="101600" dist="63500" dir="2700000" algn="tl" rotWithShape="0">
              <a:prstClr val="black">
                <a:alpha val="55000"/>
              </a:prstClr>
            </a:outerShdw>
          </a:effectLst>
        </p:spPr>
        <p:style>
          <a:lnRef idx="1">
            <a:schemeClr val="accent1"/>
          </a:lnRef>
          <a:fillRef idx="0">
            <a:schemeClr val="accent1"/>
          </a:fillRef>
          <a:effectRef idx="0">
            <a:schemeClr val="accent1"/>
          </a:effectRef>
          <a:fontRef idx="minor">
            <a:schemeClr val="tx1"/>
          </a:fontRef>
        </p:style>
      </p:cxnSp>
      <p:sp>
        <p:nvSpPr>
          <p:cNvPr id="75" name="任意多边形 118"/>
          <p:cNvSpPr/>
          <p:nvPr userDrawn="1">
            <p:custDataLst>
              <p:tags r:id="rId38"/>
            </p:custDataLst>
          </p:nvPr>
        </p:nvSpPr>
        <p:spPr>
          <a:xfrm flipH="1" flipV="1">
            <a:off x="2437843" y="2335620"/>
            <a:ext cx="240672" cy="402097"/>
          </a:xfrm>
          <a:custGeom>
            <a:avLst/>
            <a:gdLst>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1" fmla="*/ 257175 w 647700"/>
              <a:gd name="connsiteY0-2" fmla="*/ 1181158 h 1209733"/>
              <a:gd name="connsiteX1-3" fmla="*/ 219075 w 647700"/>
              <a:gd name="connsiteY1-4" fmla="*/ 800158 h 1209733"/>
              <a:gd name="connsiteX2-5" fmla="*/ 0 w 647700"/>
              <a:gd name="connsiteY2-6" fmla="*/ 590608 h 1209733"/>
              <a:gd name="connsiteX3-7" fmla="*/ 266700 w 647700"/>
              <a:gd name="connsiteY3-8" fmla="*/ 504883 h 1209733"/>
              <a:gd name="connsiteX4-9" fmla="*/ 361950 w 647700"/>
              <a:gd name="connsiteY4-10" fmla="*/ 58 h 1209733"/>
              <a:gd name="connsiteX5-11" fmla="*/ 438150 w 647700"/>
              <a:gd name="connsiteY5-12" fmla="*/ 581083 h 1209733"/>
              <a:gd name="connsiteX6-13" fmla="*/ 647700 w 647700"/>
              <a:gd name="connsiteY6-14" fmla="*/ 657283 h 1209733"/>
              <a:gd name="connsiteX7-15" fmla="*/ 390525 w 647700"/>
              <a:gd name="connsiteY7-16" fmla="*/ 771583 h 1209733"/>
              <a:gd name="connsiteX8-17" fmla="*/ 314325 w 647700"/>
              <a:gd name="connsiteY8-18" fmla="*/ 1209733 h 1209733"/>
              <a:gd name="connsiteX0-19" fmla="*/ 257175 w 647700"/>
              <a:gd name="connsiteY0-20" fmla="*/ 1181158 h 1209733"/>
              <a:gd name="connsiteX1-21" fmla="*/ 219075 w 647700"/>
              <a:gd name="connsiteY1-22" fmla="*/ 800158 h 1209733"/>
              <a:gd name="connsiteX2-23" fmla="*/ 0 w 647700"/>
              <a:gd name="connsiteY2-24" fmla="*/ 590608 h 1209733"/>
              <a:gd name="connsiteX3-25" fmla="*/ 266700 w 647700"/>
              <a:gd name="connsiteY3-26" fmla="*/ 504883 h 1209733"/>
              <a:gd name="connsiteX4-27" fmla="*/ 361950 w 647700"/>
              <a:gd name="connsiteY4-28" fmla="*/ 58 h 1209733"/>
              <a:gd name="connsiteX5-29" fmla="*/ 438150 w 647700"/>
              <a:gd name="connsiteY5-30" fmla="*/ 581083 h 1209733"/>
              <a:gd name="connsiteX6-31" fmla="*/ 647700 w 647700"/>
              <a:gd name="connsiteY6-32" fmla="*/ 657283 h 1209733"/>
              <a:gd name="connsiteX7-33" fmla="*/ 390525 w 647700"/>
              <a:gd name="connsiteY7-34" fmla="*/ 771583 h 1209733"/>
              <a:gd name="connsiteX8-35" fmla="*/ 314325 w 647700"/>
              <a:gd name="connsiteY8-36" fmla="*/ 1209733 h 1209733"/>
              <a:gd name="connsiteX0-37" fmla="*/ 161925 w 552450"/>
              <a:gd name="connsiteY0-38" fmla="*/ 1181173 h 1209748"/>
              <a:gd name="connsiteX1-39" fmla="*/ 123825 w 552450"/>
              <a:gd name="connsiteY1-40" fmla="*/ 800173 h 1209748"/>
              <a:gd name="connsiteX2-41" fmla="*/ 0 w 552450"/>
              <a:gd name="connsiteY2-42" fmla="*/ 638248 h 1209748"/>
              <a:gd name="connsiteX3-43" fmla="*/ 171450 w 552450"/>
              <a:gd name="connsiteY3-44" fmla="*/ 504898 h 1209748"/>
              <a:gd name="connsiteX4-45" fmla="*/ 266700 w 552450"/>
              <a:gd name="connsiteY4-46" fmla="*/ 73 h 1209748"/>
              <a:gd name="connsiteX5-47" fmla="*/ 342900 w 552450"/>
              <a:gd name="connsiteY5-48" fmla="*/ 581098 h 1209748"/>
              <a:gd name="connsiteX6-49" fmla="*/ 552450 w 552450"/>
              <a:gd name="connsiteY6-50" fmla="*/ 657298 h 1209748"/>
              <a:gd name="connsiteX7-51" fmla="*/ 295275 w 552450"/>
              <a:gd name="connsiteY7-52" fmla="*/ 771598 h 1209748"/>
              <a:gd name="connsiteX8-53" fmla="*/ 219075 w 552450"/>
              <a:gd name="connsiteY8-54" fmla="*/ 1209748 h 1209748"/>
              <a:gd name="connsiteX0-55" fmla="*/ 238125 w 628650"/>
              <a:gd name="connsiteY0-56" fmla="*/ 1181172 h 1209747"/>
              <a:gd name="connsiteX1-57" fmla="*/ 200025 w 628650"/>
              <a:gd name="connsiteY1-58" fmla="*/ 800172 h 1209747"/>
              <a:gd name="connsiteX2-59" fmla="*/ 0 w 628650"/>
              <a:gd name="connsiteY2-60" fmla="*/ 562047 h 1209747"/>
              <a:gd name="connsiteX3-61" fmla="*/ 247650 w 628650"/>
              <a:gd name="connsiteY3-62" fmla="*/ 504897 h 1209747"/>
              <a:gd name="connsiteX4-63" fmla="*/ 342900 w 628650"/>
              <a:gd name="connsiteY4-64" fmla="*/ 72 h 1209747"/>
              <a:gd name="connsiteX5-65" fmla="*/ 419100 w 628650"/>
              <a:gd name="connsiteY5-66" fmla="*/ 581097 h 1209747"/>
              <a:gd name="connsiteX6-67" fmla="*/ 628650 w 628650"/>
              <a:gd name="connsiteY6-68" fmla="*/ 657297 h 1209747"/>
              <a:gd name="connsiteX7-69" fmla="*/ 371475 w 628650"/>
              <a:gd name="connsiteY7-70" fmla="*/ 771597 h 1209747"/>
              <a:gd name="connsiteX8-71" fmla="*/ 295275 w 628650"/>
              <a:gd name="connsiteY8-72" fmla="*/ 1209747 h 1209747"/>
              <a:gd name="connsiteX0-73" fmla="*/ 238125 w 628650"/>
              <a:gd name="connsiteY0-74" fmla="*/ 1181172 h 1209747"/>
              <a:gd name="connsiteX1-75" fmla="*/ 200025 w 628650"/>
              <a:gd name="connsiteY1-76" fmla="*/ 800172 h 1209747"/>
              <a:gd name="connsiteX2-77" fmla="*/ 0 w 628650"/>
              <a:gd name="connsiteY2-78" fmla="*/ 562047 h 1209747"/>
              <a:gd name="connsiteX3-79" fmla="*/ 247650 w 628650"/>
              <a:gd name="connsiteY3-80" fmla="*/ 504897 h 1209747"/>
              <a:gd name="connsiteX4-81" fmla="*/ 342900 w 628650"/>
              <a:gd name="connsiteY4-82" fmla="*/ 72 h 1209747"/>
              <a:gd name="connsiteX5-83" fmla="*/ 419100 w 628650"/>
              <a:gd name="connsiteY5-84" fmla="*/ 581097 h 1209747"/>
              <a:gd name="connsiteX6-85" fmla="*/ 628650 w 628650"/>
              <a:gd name="connsiteY6-86" fmla="*/ 657297 h 1209747"/>
              <a:gd name="connsiteX7-87" fmla="*/ 371475 w 628650"/>
              <a:gd name="connsiteY7-88" fmla="*/ 771597 h 1209747"/>
              <a:gd name="connsiteX8-89" fmla="*/ 295275 w 628650"/>
              <a:gd name="connsiteY8-90" fmla="*/ 1209747 h 1209747"/>
              <a:gd name="connsiteX0-91" fmla="*/ 228132 w 618657"/>
              <a:gd name="connsiteY0-92" fmla="*/ 1181172 h 1209747"/>
              <a:gd name="connsiteX1-93" fmla="*/ 190032 w 618657"/>
              <a:gd name="connsiteY1-94" fmla="*/ 800172 h 1209747"/>
              <a:gd name="connsiteX2-95" fmla="*/ 0 w 618657"/>
              <a:gd name="connsiteY2-96" fmla="*/ 589529 h 1209747"/>
              <a:gd name="connsiteX3-97" fmla="*/ 237657 w 618657"/>
              <a:gd name="connsiteY3-98" fmla="*/ 504897 h 1209747"/>
              <a:gd name="connsiteX4-99" fmla="*/ 332907 w 618657"/>
              <a:gd name="connsiteY4-100" fmla="*/ 72 h 1209747"/>
              <a:gd name="connsiteX5-101" fmla="*/ 409107 w 618657"/>
              <a:gd name="connsiteY5-102" fmla="*/ 581097 h 1209747"/>
              <a:gd name="connsiteX6-103" fmla="*/ 618657 w 618657"/>
              <a:gd name="connsiteY6-104" fmla="*/ 657297 h 1209747"/>
              <a:gd name="connsiteX7-105" fmla="*/ 361482 w 618657"/>
              <a:gd name="connsiteY7-106" fmla="*/ 771597 h 1209747"/>
              <a:gd name="connsiteX8-107" fmla="*/ 285282 w 618657"/>
              <a:gd name="connsiteY8-108" fmla="*/ 1209747 h 1209747"/>
              <a:gd name="connsiteX0-109" fmla="*/ 228132 w 618657"/>
              <a:gd name="connsiteY0-110" fmla="*/ 1181172 h 1209747"/>
              <a:gd name="connsiteX1-111" fmla="*/ 190032 w 618657"/>
              <a:gd name="connsiteY1-112" fmla="*/ 800172 h 1209747"/>
              <a:gd name="connsiteX2-113" fmla="*/ 0 w 618657"/>
              <a:gd name="connsiteY2-114" fmla="*/ 589529 h 1209747"/>
              <a:gd name="connsiteX3-115" fmla="*/ 237657 w 618657"/>
              <a:gd name="connsiteY3-116" fmla="*/ 504897 h 1209747"/>
              <a:gd name="connsiteX4-117" fmla="*/ 332907 w 618657"/>
              <a:gd name="connsiteY4-118" fmla="*/ 72 h 1209747"/>
              <a:gd name="connsiteX5-119" fmla="*/ 409107 w 618657"/>
              <a:gd name="connsiteY5-120" fmla="*/ 581097 h 1209747"/>
              <a:gd name="connsiteX6-121" fmla="*/ 618657 w 618657"/>
              <a:gd name="connsiteY6-122" fmla="*/ 657297 h 1209747"/>
              <a:gd name="connsiteX7-123" fmla="*/ 361482 w 618657"/>
              <a:gd name="connsiteY7-124" fmla="*/ 771597 h 1209747"/>
              <a:gd name="connsiteX8-125" fmla="*/ 285282 w 618657"/>
              <a:gd name="connsiteY8-126" fmla="*/ 1209747 h 1209747"/>
              <a:gd name="connsiteX0-127" fmla="*/ 228132 w 618657"/>
              <a:gd name="connsiteY0-128" fmla="*/ 1181172 h 1209747"/>
              <a:gd name="connsiteX1-129" fmla="*/ 190032 w 618657"/>
              <a:gd name="connsiteY1-130" fmla="*/ 800172 h 1209747"/>
              <a:gd name="connsiteX2-131" fmla="*/ 0 w 618657"/>
              <a:gd name="connsiteY2-132" fmla="*/ 589529 h 1209747"/>
              <a:gd name="connsiteX3-133" fmla="*/ 237657 w 618657"/>
              <a:gd name="connsiteY3-134" fmla="*/ 504897 h 1209747"/>
              <a:gd name="connsiteX4-135" fmla="*/ 332907 w 618657"/>
              <a:gd name="connsiteY4-136" fmla="*/ 72 h 1209747"/>
              <a:gd name="connsiteX5-137" fmla="*/ 409107 w 618657"/>
              <a:gd name="connsiteY5-138" fmla="*/ 581097 h 1209747"/>
              <a:gd name="connsiteX6-139" fmla="*/ 618657 w 618657"/>
              <a:gd name="connsiteY6-140" fmla="*/ 657297 h 1209747"/>
              <a:gd name="connsiteX7-141" fmla="*/ 361482 w 618657"/>
              <a:gd name="connsiteY7-142" fmla="*/ 771597 h 1209747"/>
              <a:gd name="connsiteX8-143" fmla="*/ 285282 w 618657"/>
              <a:gd name="connsiteY8-144" fmla="*/ 1209747 h 1209747"/>
              <a:gd name="connsiteX9" fmla="*/ 228132 w 618657"/>
              <a:gd name="connsiteY9" fmla="*/ 1181172 h 1209747"/>
              <a:gd name="connsiteX0-145" fmla="*/ 285282 w 618657"/>
              <a:gd name="connsiteY0-146" fmla="*/ 1209747 h 1209747"/>
              <a:gd name="connsiteX1-147" fmla="*/ 190032 w 618657"/>
              <a:gd name="connsiteY1-148" fmla="*/ 800172 h 1209747"/>
              <a:gd name="connsiteX2-149" fmla="*/ 0 w 618657"/>
              <a:gd name="connsiteY2-150" fmla="*/ 589529 h 1209747"/>
              <a:gd name="connsiteX3-151" fmla="*/ 237657 w 618657"/>
              <a:gd name="connsiteY3-152" fmla="*/ 504897 h 1209747"/>
              <a:gd name="connsiteX4-153" fmla="*/ 332907 w 618657"/>
              <a:gd name="connsiteY4-154" fmla="*/ 72 h 1209747"/>
              <a:gd name="connsiteX5-155" fmla="*/ 409107 w 618657"/>
              <a:gd name="connsiteY5-156" fmla="*/ 581097 h 1209747"/>
              <a:gd name="connsiteX6-157" fmla="*/ 618657 w 618657"/>
              <a:gd name="connsiteY6-158" fmla="*/ 657297 h 1209747"/>
              <a:gd name="connsiteX7-159" fmla="*/ 361482 w 618657"/>
              <a:gd name="connsiteY7-160" fmla="*/ 771597 h 1209747"/>
              <a:gd name="connsiteX8-161" fmla="*/ 285282 w 618657"/>
              <a:gd name="connsiteY8-162" fmla="*/ 1209747 h 1209747"/>
              <a:gd name="connsiteX0-163" fmla="*/ 270292 w 618657"/>
              <a:gd name="connsiteY0-164" fmla="*/ 1249721 h 1249721"/>
              <a:gd name="connsiteX1-165" fmla="*/ 190032 w 618657"/>
              <a:gd name="connsiteY1-166" fmla="*/ 800172 h 1249721"/>
              <a:gd name="connsiteX2-167" fmla="*/ 0 w 618657"/>
              <a:gd name="connsiteY2-168" fmla="*/ 589529 h 1249721"/>
              <a:gd name="connsiteX3-169" fmla="*/ 237657 w 618657"/>
              <a:gd name="connsiteY3-170" fmla="*/ 504897 h 1249721"/>
              <a:gd name="connsiteX4-171" fmla="*/ 332907 w 618657"/>
              <a:gd name="connsiteY4-172" fmla="*/ 72 h 1249721"/>
              <a:gd name="connsiteX5-173" fmla="*/ 409107 w 618657"/>
              <a:gd name="connsiteY5-174" fmla="*/ 581097 h 1249721"/>
              <a:gd name="connsiteX6-175" fmla="*/ 618657 w 618657"/>
              <a:gd name="connsiteY6-176" fmla="*/ 657297 h 1249721"/>
              <a:gd name="connsiteX7-177" fmla="*/ 361482 w 618657"/>
              <a:gd name="connsiteY7-178" fmla="*/ 771597 h 1249721"/>
              <a:gd name="connsiteX8-179" fmla="*/ 270292 w 618657"/>
              <a:gd name="connsiteY8-180" fmla="*/ 1249721 h 1249721"/>
              <a:gd name="connsiteX0-181" fmla="*/ 270292 w 618657"/>
              <a:gd name="connsiteY0-182" fmla="*/ 1249721 h 1249721"/>
              <a:gd name="connsiteX1-183" fmla="*/ 190032 w 618657"/>
              <a:gd name="connsiteY1-184" fmla="*/ 775188 h 1249721"/>
              <a:gd name="connsiteX2-185" fmla="*/ 0 w 618657"/>
              <a:gd name="connsiteY2-186" fmla="*/ 589529 h 1249721"/>
              <a:gd name="connsiteX3-187" fmla="*/ 237657 w 618657"/>
              <a:gd name="connsiteY3-188" fmla="*/ 504897 h 1249721"/>
              <a:gd name="connsiteX4-189" fmla="*/ 332907 w 618657"/>
              <a:gd name="connsiteY4-190" fmla="*/ 72 h 1249721"/>
              <a:gd name="connsiteX5-191" fmla="*/ 409107 w 618657"/>
              <a:gd name="connsiteY5-192" fmla="*/ 581097 h 1249721"/>
              <a:gd name="connsiteX6-193" fmla="*/ 618657 w 618657"/>
              <a:gd name="connsiteY6-194" fmla="*/ 657297 h 1249721"/>
              <a:gd name="connsiteX7-195" fmla="*/ 361482 w 618657"/>
              <a:gd name="connsiteY7-196" fmla="*/ 771597 h 1249721"/>
              <a:gd name="connsiteX8-197" fmla="*/ 270292 w 618657"/>
              <a:gd name="connsiteY8-198" fmla="*/ 1249721 h 1249721"/>
              <a:gd name="connsiteX0-199" fmla="*/ 270292 w 618657"/>
              <a:gd name="connsiteY0-200" fmla="*/ 1249721 h 1249721"/>
              <a:gd name="connsiteX1-201" fmla="*/ 190032 w 618657"/>
              <a:gd name="connsiteY1-202" fmla="*/ 775188 h 1249721"/>
              <a:gd name="connsiteX2-203" fmla="*/ 0 w 618657"/>
              <a:gd name="connsiteY2-204" fmla="*/ 589529 h 1249721"/>
              <a:gd name="connsiteX3-205" fmla="*/ 237657 w 618657"/>
              <a:gd name="connsiteY3-206" fmla="*/ 504897 h 1249721"/>
              <a:gd name="connsiteX4-207" fmla="*/ 332907 w 618657"/>
              <a:gd name="connsiteY4-208" fmla="*/ 72 h 1249721"/>
              <a:gd name="connsiteX5-209" fmla="*/ 409107 w 618657"/>
              <a:gd name="connsiteY5-210" fmla="*/ 581097 h 1249721"/>
              <a:gd name="connsiteX6-211" fmla="*/ 618657 w 618657"/>
              <a:gd name="connsiteY6-212" fmla="*/ 657297 h 1249721"/>
              <a:gd name="connsiteX7-213" fmla="*/ 361482 w 618657"/>
              <a:gd name="connsiteY7-214" fmla="*/ 771597 h 1249721"/>
              <a:gd name="connsiteX8-215" fmla="*/ 270292 w 618657"/>
              <a:gd name="connsiteY8-216" fmla="*/ 1249721 h 1249721"/>
              <a:gd name="connsiteX0-217" fmla="*/ 297774 w 618657"/>
              <a:gd name="connsiteY0-218" fmla="*/ 1257216 h 1257216"/>
              <a:gd name="connsiteX1-219" fmla="*/ 190032 w 618657"/>
              <a:gd name="connsiteY1-220" fmla="*/ 775188 h 1257216"/>
              <a:gd name="connsiteX2-221" fmla="*/ 0 w 618657"/>
              <a:gd name="connsiteY2-222" fmla="*/ 589529 h 1257216"/>
              <a:gd name="connsiteX3-223" fmla="*/ 237657 w 618657"/>
              <a:gd name="connsiteY3-224" fmla="*/ 504897 h 1257216"/>
              <a:gd name="connsiteX4-225" fmla="*/ 332907 w 618657"/>
              <a:gd name="connsiteY4-226" fmla="*/ 72 h 1257216"/>
              <a:gd name="connsiteX5-227" fmla="*/ 409107 w 618657"/>
              <a:gd name="connsiteY5-228" fmla="*/ 581097 h 1257216"/>
              <a:gd name="connsiteX6-229" fmla="*/ 618657 w 618657"/>
              <a:gd name="connsiteY6-230" fmla="*/ 657297 h 1257216"/>
              <a:gd name="connsiteX7-231" fmla="*/ 361482 w 618657"/>
              <a:gd name="connsiteY7-232" fmla="*/ 771597 h 1257216"/>
              <a:gd name="connsiteX8-233" fmla="*/ 297774 w 618657"/>
              <a:gd name="connsiteY8-234" fmla="*/ 1257216 h 1257216"/>
              <a:gd name="connsiteX0-235" fmla="*/ 297774 w 618657"/>
              <a:gd name="connsiteY0-236" fmla="*/ 1257216 h 1257216"/>
              <a:gd name="connsiteX1-237" fmla="*/ 190032 w 618657"/>
              <a:gd name="connsiteY1-238" fmla="*/ 775188 h 1257216"/>
              <a:gd name="connsiteX2-239" fmla="*/ 0 w 618657"/>
              <a:gd name="connsiteY2-240" fmla="*/ 589529 h 1257216"/>
              <a:gd name="connsiteX3-241" fmla="*/ 237657 w 618657"/>
              <a:gd name="connsiteY3-242" fmla="*/ 504897 h 1257216"/>
              <a:gd name="connsiteX4-243" fmla="*/ 332907 w 618657"/>
              <a:gd name="connsiteY4-244" fmla="*/ 72 h 1257216"/>
              <a:gd name="connsiteX5-245" fmla="*/ 409107 w 618657"/>
              <a:gd name="connsiteY5-246" fmla="*/ 581097 h 1257216"/>
              <a:gd name="connsiteX6-247" fmla="*/ 618657 w 618657"/>
              <a:gd name="connsiteY6-248" fmla="*/ 657297 h 1257216"/>
              <a:gd name="connsiteX7-249" fmla="*/ 388964 w 618657"/>
              <a:gd name="connsiteY7-250" fmla="*/ 776593 h 1257216"/>
              <a:gd name="connsiteX8-251" fmla="*/ 297774 w 618657"/>
              <a:gd name="connsiteY8-252" fmla="*/ 1257216 h 1257216"/>
              <a:gd name="connsiteX0-253" fmla="*/ 297774 w 618657"/>
              <a:gd name="connsiteY0-254" fmla="*/ 1257216 h 1257216"/>
              <a:gd name="connsiteX1-255" fmla="*/ 190032 w 618657"/>
              <a:gd name="connsiteY1-256" fmla="*/ 775188 h 1257216"/>
              <a:gd name="connsiteX2-257" fmla="*/ 0 w 618657"/>
              <a:gd name="connsiteY2-258" fmla="*/ 589529 h 1257216"/>
              <a:gd name="connsiteX3-259" fmla="*/ 237657 w 618657"/>
              <a:gd name="connsiteY3-260" fmla="*/ 504897 h 1257216"/>
              <a:gd name="connsiteX4-261" fmla="*/ 332907 w 618657"/>
              <a:gd name="connsiteY4-262" fmla="*/ 72 h 1257216"/>
              <a:gd name="connsiteX5-263" fmla="*/ 409107 w 618657"/>
              <a:gd name="connsiteY5-264" fmla="*/ 581097 h 1257216"/>
              <a:gd name="connsiteX6-265" fmla="*/ 618657 w 618657"/>
              <a:gd name="connsiteY6-266" fmla="*/ 657297 h 1257216"/>
              <a:gd name="connsiteX7-267" fmla="*/ 388964 w 618657"/>
              <a:gd name="connsiteY7-268" fmla="*/ 776593 h 1257216"/>
              <a:gd name="connsiteX8-269" fmla="*/ 297774 w 618657"/>
              <a:gd name="connsiteY8-270" fmla="*/ 1257216 h 1257216"/>
              <a:gd name="connsiteX0-271" fmla="*/ 297774 w 618657"/>
              <a:gd name="connsiteY0-272" fmla="*/ 1257216 h 1257216"/>
              <a:gd name="connsiteX1-273" fmla="*/ 190032 w 618657"/>
              <a:gd name="connsiteY1-274" fmla="*/ 775188 h 1257216"/>
              <a:gd name="connsiteX2-275" fmla="*/ 0 w 618657"/>
              <a:gd name="connsiteY2-276" fmla="*/ 589529 h 1257216"/>
              <a:gd name="connsiteX3-277" fmla="*/ 237657 w 618657"/>
              <a:gd name="connsiteY3-278" fmla="*/ 504897 h 1257216"/>
              <a:gd name="connsiteX4-279" fmla="*/ 332907 w 618657"/>
              <a:gd name="connsiteY4-280" fmla="*/ 72 h 1257216"/>
              <a:gd name="connsiteX5-281" fmla="*/ 409107 w 618657"/>
              <a:gd name="connsiteY5-282" fmla="*/ 581097 h 1257216"/>
              <a:gd name="connsiteX6-283" fmla="*/ 618657 w 618657"/>
              <a:gd name="connsiteY6-284" fmla="*/ 657297 h 1257216"/>
              <a:gd name="connsiteX7-285" fmla="*/ 388964 w 618657"/>
              <a:gd name="connsiteY7-286" fmla="*/ 776593 h 1257216"/>
              <a:gd name="connsiteX8-287" fmla="*/ 297774 w 618657"/>
              <a:gd name="connsiteY8-288" fmla="*/ 1257216 h 1257216"/>
              <a:gd name="connsiteX0-289" fmla="*/ 317761 w 638644"/>
              <a:gd name="connsiteY0-290" fmla="*/ 1257216 h 1257216"/>
              <a:gd name="connsiteX1-291" fmla="*/ 210019 w 638644"/>
              <a:gd name="connsiteY1-292" fmla="*/ 775188 h 1257216"/>
              <a:gd name="connsiteX2-293" fmla="*/ 0 w 638644"/>
              <a:gd name="connsiteY2-294" fmla="*/ 597024 h 1257216"/>
              <a:gd name="connsiteX3-295" fmla="*/ 257644 w 638644"/>
              <a:gd name="connsiteY3-296" fmla="*/ 504897 h 1257216"/>
              <a:gd name="connsiteX4-297" fmla="*/ 352894 w 638644"/>
              <a:gd name="connsiteY4-298" fmla="*/ 72 h 1257216"/>
              <a:gd name="connsiteX5-299" fmla="*/ 429094 w 638644"/>
              <a:gd name="connsiteY5-300" fmla="*/ 581097 h 1257216"/>
              <a:gd name="connsiteX6-301" fmla="*/ 638644 w 638644"/>
              <a:gd name="connsiteY6-302" fmla="*/ 657297 h 1257216"/>
              <a:gd name="connsiteX7-303" fmla="*/ 408951 w 638644"/>
              <a:gd name="connsiteY7-304" fmla="*/ 776593 h 1257216"/>
              <a:gd name="connsiteX8-305" fmla="*/ 317761 w 638644"/>
              <a:gd name="connsiteY8-306" fmla="*/ 1257216 h 1257216"/>
              <a:gd name="connsiteX0-307" fmla="*/ 317761 w 638644"/>
              <a:gd name="connsiteY0-308" fmla="*/ 1257216 h 1257216"/>
              <a:gd name="connsiteX1-309" fmla="*/ 227508 w 638644"/>
              <a:gd name="connsiteY1-310" fmla="*/ 772690 h 1257216"/>
              <a:gd name="connsiteX2-311" fmla="*/ 0 w 638644"/>
              <a:gd name="connsiteY2-312" fmla="*/ 597024 h 1257216"/>
              <a:gd name="connsiteX3-313" fmla="*/ 257644 w 638644"/>
              <a:gd name="connsiteY3-314" fmla="*/ 504897 h 1257216"/>
              <a:gd name="connsiteX4-315" fmla="*/ 352894 w 638644"/>
              <a:gd name="connsiteY4-316" fmla="*/ 72 h 1257216"/>
              <a:gd name="connsiteX5-317" fmla="*/ 429094 w 638644"/>
              <a:gd name="connsiteY5-318" fmla="*/ 581097 h 1257216"/>
              <a:gd name="connsiteX6-319" fmla="*/ 638644 w 638644"/>
              <a:gd name="connsiteY6-320" fmla="*/ 657297 h 1257216"/>
              <a:gd name="connsiteX7-321" fmla="*/ 408951 w 638644"/>
              <a:gd name="connsiteY7-322" fmla="*/ 776593 h 1257216"/>
              <a:gd name="connsiteX8-323" fmla="*/ 317761 w 638644"/>
              <a:gd name="connsiteY8-324" fmla="*/ 1257216 h 12572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38644" h="1257216">
                <a:moveTo>
                  <a:pt x="317761" y="1257216"/>
                </a:moveTo>
                <a:cubicBezTo>
                  <a:pt x="289186" y="1257814"/>
                  <a:pt x="280468" y="882722"/>
                  <a:pt x="227508" y="772690"/>
                </a:cubicBezTo>
                <a:cubicBezTo>
                  <a:pt x="174548" y="662658"/>
                  <a:pt x="136499" y="666457"/>
                  <a:pt x="0" y="597024"/>
                </a:cubicBezTo>
                <a:cubicBezTo>
                  <a:pt x="134026" y="572509"/>
                  <a:pt x="198828" y="604389"/>
                  <a:pt x="257644" y="504897"/>
                </a:cubicBezTo>
                <a:cubicBezTo>
                  <a:pt x="316460" y="405405"/>
                  <a:pt x="325907" y="-6278"/>
                  <a:pt x="352894" y="72"/>
                </a:cubicBezTo>
                <a:cubicBezTo>
                  <a:pt x="378294" y="193747"/>
                  <a:pt x="376733" y="543205"/>
                  <a:pt x="429094" y="581097"/>
                </a:cubicBezTo>
                <a:cubicBezTo>
                  <a:pt x="481455" y="618989"/>
                  <a:pt x="568794" y="631897"/>
                  <a:pt x="638644" y="657297"/>
                </a:cubicBezTo>
                <a:cubicBezTo>
                  <a:pt x="552919" y="695397"/>
                  <a:pt x="462431" y="676607"/>
                  <a:pt x="408951" y="776593"/>
                </a:cubicBezTo>
                <a:cubicBezTo>
                  <a:pt x="355471" y="876579"/>
                  <a:pt x="328080" y="1084178"/>
                  <a:pt x="317761" y="1257216"/>
                </a:cubicBezTo>
                <a:close/>
              </a:path>
            </a:pathLst>
          </a:custGeom>
          <a:solidFill>
            <a:schemeClr val="bg1"/>
          </a:solid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rgbClr val="9E0000"/>
              </a:solidFill>
            </a:endParaRPr>
          </a:p>
        </p:txBody>
      </p:sp>
      <p:sp>
        <p:nvSpPr>
          <p:cNvPr id="76" name="任意多边形 119"/>
          <p:cNvSpPr/>
          <p:nvPr userDrawn="1">
            <p:custDataLst>
              <p:tags r:id="rId39"/>
            </p:custDataLst>
          </p:nvPr>
        </p:nvSpPr>
        <p:spPr>
          <a:xfrm flipH="1">
            <a:off x="10194532" y="4147674"/>
            <a:ext cx="256035" cy="388333"/>
          </a:xfrm>
          <a:custGeom>
            <a:avLst/>
            <a:gdLst>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1" fmla="*/ 257175 w 647700"/>
              <a:gd name="connsiteY0-2" fmla="*/ 1181158 h 1209733"/>
              <a:gd name="connsiteX1-3" fmla="*/ 219075 w 647700"/>
              <a:gd name="connsiteY1-4" fmla="*/ 800158 h 1209733"/>
              <a:gd name="connsiteX2-5" fmla="*/ 0 w 647700"/>
              <a:gd name="connsiteY2-6" fmla="*/ 590608 h 1209733"/>
              <a:gd name="connsiteX3-7" fmla="*/ 266700 w 647700"/>
              <a:gd name="connsiteY3-8" fmla="*/ 504883 h 1209733"/>
              <a:gd name="connsiteX4-9" fmla="*/ 361950 w 647700"/>
              <a:gd name="connsiteY4-10" fmla="*/ 58 h 1209733"/>
              <a:gd name="connsiteX5-11" fmla="*/ 438150 w 647700"/>
              <a:gd name="connsiteY5-12" fmla="*/ 581083 h 1209733"/>
              <a:gd name="connsiteX6-13" fmla="*/ 647700 w 647700"/>
              <a:gd name="connsiteY6-14" fmla="*/ 657283 h 1209733"/>
              <a:gd name="connsiteX7-15" fmla="*/ 390525 w 647700"/>
              <a:gd name="connsiteY7-16" fmla="*/ 771583 h 1209733"/>
              <a:gd name="connsiteX8-17" fmla="*/ 314325 w 647700"/>
              <a:gd name="connsiteY8-18" fmla="*/ 1209733 h 1209733"/>
              <a:gd name="connsiteX0-19" fmla="*/ 257175 w 647700"/>
              <a:gd name="connsiteY0-20" fmla="*/ 1181158 h 1209733"/>
              <a:gd name="connsiteX1-21" fmla="*/ 219075 w 647700"/>
              <a:gd name="connsiteY1-22" fmla="*/ 800158 h 1209733"/>
              <a:gd name="connsiteX2-23" fmla="*/ 0 w 647700"/>
              <a:gd name="connsiteY2-24" fmla="*/ 590608 h 1209733"/>
              <a:gd name="connsiteX3-25" fmla="*/ 266700 w 647700"/>
              <a:gd name="connsiteY3-26" fmla="*/ 504883 h 1209733"/>
              <a:gd name="connsiteX4-27" fmla="*/ 361950 w 647700"/>
              <a:gd name="connsiteY4-28" fmla="*/ 58 h 1209733"/>
              <a:gd name="connsiteX5-29" fmla="*/ 438150 w 647700"/>
              <a:gd name="connsiteY5-30" fmla="*/ 581083 h 1209733"/>
              <a:gd name="connsiteX6-31" fmla="*/ 647700 w 647700"/>
              <a:gd name="connsiteY6-32" fmla="*/ 657283 h 1209733"/>
              <a:gd name="connsiteX7-33" fmla="*/ 390525 w 647700"/>
              <a:gd name="connsiteY7-34" fmla="*/ 771583 h 1209733"/>
              <a:gd name="connsiteX8-35" fmla="*/ 314325 w 647700"/>
              <a:gd name="connsiteY8-36" fmla="*/ 1209733 h 1209733"/>
              <a:gd name="connsiteX0-37" fmla="*/ 161925 w 552450"/>
              <a:gd name="connsiteY0-38" fmla="*/ 1181173 h 1209748"/>
              <a:gd name="connsiteX1-39" fmla="*/ 123825 w 552450"/>
              <a:gd name="connsiteY1-40" fmla="*/ 800173 h 1209748"/>
              <a:gd name="connsiteX2-41" fmla="*/ 0 w 552450"/>
              <a:gd name="connsiteY2-42" fmla="*/ 638248 h 1209748"/>
              <a:gd name="connsiteX3-43" fmla="*/ 171450 w 552450"/>
              <a:gd name="connsiteY3-44" fmla="*/ 504898 h 1209748"/>
              <a:gd name="connsiteX4-45" fmla="*/ 266700 w 552450"/>
              <a:gd name="connsiteY4-46" fmla="*/ 73 h 1209748"/>
              <a:gd name="connsiteX5-47" fmla="*/ 342900 w 552450"/>
              <a:gd name="connsiteY5-48" fmla="*/ 581098 h 1209748"/>
              <a:gd name="connsiteX6-49" fmla="*/ 552450 w 552450"/>
              <a:gd name="connsiteY6-50" fmla="*/ 657298 h 1209748"/>
              <a:gd name="connsiteX7-51" fmla="*/ 295275 w 552450"/>
              <a:gd name="connsiteY7-52" fmla="*/ 771598 h 1209748"/>
              <a:gd name="connsiteX8-53" fmla="*/ 219075 w 552450"/>
              <a:gd name="connsiteY8-54" fmla="*/ 1209748 h 1209748"/>
              <a:gd name="connsiteX0-55" fmla="*/ 238125 w 628650"/>
              <a:gd name="connsiteY0-56" fmla="*/ 1181172 h 1209747"/>
              <a:gd name="connsiteX1-57" fmla="*/ 200025 w 628650"/>
              <a:gd name="connsiteY1-58" fmla="*/ 800172 h 1209747"/>
              <a:gd name="connsiteX2-59" fmla="*/ 0 w 628650"/>
              <a:gd name="connsiteY2-60" fmla="*/ 562047 h 1209747"/>
              <a:gd name="connsiteX3-61" fmla="*/ 247650 w 628650"/>
              <a:gd name="connsiteY3-62" fmla="*/ 504897 h 1209747"/>
              <a:gd name="connsiteX4-63" fmla="*/ 342900 w 628650"/>
              <a:gd name="connsiteY4-64" fmla="*/ 72 h 1209747"/>
              <a:gd name="connsiteX5-65" fmla="*/ 419100 w 628650"/>
              <a:gd name="connsiteY5-66" fmla="*/ 581097 h 1209747"/>
              <a:gd name="connsiteX6-67" fmla="*/ 628650 w 628650"/>
              <a:gd name="connsiteY6-68" fmla="*/ 657297 h 1209747"/>
              <a:gd name="connsiteX7-69" fmla="*/ 371475 w 628650"/>
              <a:gd name="connsiteY7-70" fmla="*/ 771597 h 1209747"/>
              <a:gd name="connsiteX8-71" fmla="*/ 295275 w 628650"/>
              <a:gd name="connsiteY8-72" fmla="*/ 1209747 h 1209747"/>
              <a:gd name="connsiteX0-73" fmla="*/ 238125 w 628650"/>
              <a:gd name="connsiteY0-74" fmla="*/ 1181172 h 1209747"/>
              <a:gd name="connsiteX1-75" fmla="*/ 200025 w 628650"/>
              <a:gd name="connsiteY1-76" fmla="*/ 800172 h 1209747"/>
              <a:gd name="connsiteX2-77" fmla="*/ 0 w 628650"/>
              <a:gd name="connsiteY2-78" fmla="*/ 562047 h 1209747"/>
              <a:gd name="connsiteX3-79" fmla="*/ 247650 w 628650"/>
              <a:gd name="connsiteY3-80" fmla="*/ 504897 h 1209747"/>
              <a:gd name="connsiteX4-81" fmla="*/ 342900 w 628650"/>
              <a:gd name="connsiteY4-82" fmla="*/ 72 h 1209747"/>
              <a:gd name="connsiteX5-83" fmla="*/ 419100 w 628650"/>
              <a:gd name="connsiteY5-84" fmla="*/ 581097 h 1209747"/>
              <a:gd name="connsiteX6-85" fmla="*/ 628650 w 628650"/>
              <a:gd name="connsiteY6-86" fmla="*/ 657297 h 1209747"/>
              <a:gd name="connsiteX7-87" fmla="*/ 371475 w 628650"/>
              <a:gd name="connsiteY7-88" fmla="*/ 771597 h 1209747"/>
              <a:gd name="connsiteX8-89" fmla="*/ 295275 w 628650"/>
              <a:gd name="connsiteY8-90" fmla="*/ 1209747 h 1209747"/>
              <a:gd name="connsiteX0-91" fmla="*/ 228132 w 618657"/>
              <a:gd name="connsiteY0-92" fmla="*/ 1181172 h 1209747"/>
              <a:gd name="connsiteX1-93" fmla="*/ 190032 w 618657"/>
              <a:gd name="connsiteY1-94" fmla="*/ 800172 h 1209747"/>
              <a:gd name="connsiteX2-95" fmla="*/ 0 w 618657"/>
              <a:gd name="connsiteY2-96" fmla="*/ 589529 h 1209747"/>
              <a:gd name="connsiteX3-97" fmla="*/ 237657 w 618657"/>
              <a:gd name="connsiteY3-98" fmla="*/ 504897 h 1209747"/>
              <a:gd name="connsiteX4-99" fmla="*/ 332907 w 618657"/>
              <a:gd name="connsiteY4-100" fmla="*/ 72 h 1209747"/>
              <a:gd name="connsiteX5-101" fmla="*/ 409107 w 618657"/>
              <a:gd name="connsiteY5-102" fmla="*/ 581097 h 1209747"/>
              <a:gd name="connsiteX6-103" fmla="*/ 618657 w 618657"/>
              <a:gd name="connsiteY6-104" fmla="*/ 657297 h 1209747"/>
              <a:gd name="connsiteX7-105" fmla="*/ 361482 w 618657"/>
              <a:gd name="connsiteY7-106" fmla="*/ 771597 h 1209747"/>
              <a:gd name="connsiteX8-107" fmla="*/ 285282 w 618657"/>
              <a:gd name="connsiteY8-108" fmla="*/ 1209747 h 1209747"/>
              <a:gd name="connsiteX0-109" fmla="*/ 228132 w 618657"/>
              <a:gd name="connsiteY0-110" fmla="*/ 1181172 h 1209747"/>
              <a:gd name="connsiteX1-111" fmla="*/ 190032 w 618657"/>
              <a:gd name="connsiteY1-112" fmla="*/ 800172 h 1209747"/>
              <a:gd name="connsiteX2-113" fmla="*/ 0 w 618657"/>
              <a:gd name="connsiteY2-114" fmla="*/ 589529 h 1209747"/>
              <a:gd name="connsiteX3-115" fmla="*/ 237657 w 618657"/>
              <a:gd name="connsiteY3-116" fmla="*/ 504897 h 1209747"/>
              <a:gd name="connsiteX4-117" fmla="*/ 332907 w 618657"/>
              <a:gd name="connsiteY4-118" fmla="*/ 72 h 1209747"/>
              <a:gd name="connsiteX5-119" fmla="*/ 409107 w 618657"/>
              <a:gd name="connsiteY5-120" fmla="*/ 581097 h 1209747"/>
              <a:gd name="connsiteX6-121" fmla="*/ 618657 w 618657"/>
              <a:gd name="connsiteY6-122" fmla="*/ 657297 h 1209747"/>
              <a:gd name="connsiteX7-123" fmla="*/ 361482 w 618657"/>
              <a:gd name="connsiteY7-124" fmla="*/ 771597 h 1209747"/>
              <a:gd name="connsiteX8-125" fmla="*/ 285282 w 618657"/>
              <a:gd name="connsiteY8-126" fmla="*/ 1209747 h 1209747"/>
              <a:gd name="connsiteX0-127" fmla="*/ 228132 w 618657"/>
              <a:gd name="connsiteY0-128" fmla="*/ 1181172 h 1209747"/>
              <a:gd name="connsiteX1-129" fmla="*/ 190032 w 618657"/>
              <a:gd name="connsiteY1-130" fmla="*/ 800172 h 1209747"/>
              <a:gd name="connsiteX2-131" fmla="*/ 0 w 618657"/>
              <a:gd name="connsiteY2-132" fmla="*/ 589529 h 1209747"/>
              <a:gd name="connsiteX3-133" fmla="*/ 237657 w 618657"/>
              <a:gd name="connsiteY3-134" fmla="*/ 504897 h 1209747"/>
              <a:gd name="connsiteX4-135" fmla="*/ 332907 w 618657"/>
              <a:gd name="connsiteY4-136" fmla="*/ 72 h 1209747"/>
              <a:gd name="connsiteX5-137" fmla="*/ 409107 w 618657"/>
              <a:gd name="connsiteY5-138" fmla="*/ 581097 h 1209747"/>
              <a:gd name="connsiteX6-139" fmla="*/ 618657 w 618657"/>
              <a:gd name="connsiteY6-140" fmla="*/ 657297 h 1209747"/>
              <a:gd name="connsiteX7-141" fmla="*/ 361482 w 618657"/>
              <a:gd name="connsiteY7-142" fmla="*/ 771597 h 1209747"/>
              <a:gd name="connsiteX8-143" fmla="*/ 285282 w 618657"/>
              <a:gd name="connsiteY8-144" fmla="*/ 1209747 h 1209747"/>
              <a:gd name="connsiteX9" fmla="*/ 228132 w 618657"/>
              <a:gd name="connsiteY9" fmla="*/ 1181172 h 1209747"/>
              <a:gd name="connsiteX0-145" fmla="*/ 285282 w 618657"/>
              <a:gd name="connsiteY0-146" fmla="*/ 1209747 h 1209747"/>
              <a:gd name="connsiteX1-147" fmla="*/ 190032 w 618657"/>
              <a:gd name="connsiteY1-148" fmla="*/ 800172 h 1209747"/>
              <a:gd name="connsiteX2-149" fmla="*/ 0 w 618657"/>
              <a:gd name="connsiteY2-150" fmla="*/ 589529 h 1209747"/>
              <a:gd name="connsiteX3-151" fmla="*/ 237657 w 618657"/>
              <a:gd name="connsiteY3-152" fmla="*/ 504897 h 1209747"/>
              <a:gd name="connsiteX4-153" fmla="*/ 332907 w 618657"/>
              <a:gd name="connsiteY4-154" fmla="*/ 72 h 1209747"/>
              <a:gd name="connsiteX5-155" fmla="*/ 409107 w 618657"/>
              <a:gd name="connsiteY5-156" fmla="*/ 581097 h 1209747"/>
              <a:gd name="connsiteX6-157" fmla="*/ 618657 w 618657"/>
              <a:gd name="connsiteY6-158" fmla="*/ 657297 h 1209747"/>
              <a:gd name="connsiteX7-159" fmla="*/ 361482 w 618657"/>
              <a:gd name="connsiteY7-160" fmla="*/ 771597 h 1209747"/>
              <a:gd name="connsiteX8-161" fmla="*/ 285282 w 618657"/>
              <a:gd name="connsiteY8-162" fmla="*/ 1209747 h 1209747"/>
              <a:gd name="connsiteX0-163" fmla="*/ 270292 w 618657"/>
              <a:gd name="connsiteY0-164" fmla="*/ 1249721 h 1249721"/>
              <a:gd name="connsiteX1-165" fmla="*/ 190032 w 618657"/>
              <a:gd name="connsiteY1-166" fmla="*/ 800172 h 1249721"/>
              <a:gd name="connsiteX2-167" fmla="*/ 0 w 618657"/>
              <a:gd name="connsiteY2-168" fmla="*/ 589529 h 1249721"/>
              <a:gd name="connsiteX3-169" fmla="*/ 237657 w 618657"/>
              <a:gd name="connsiteY3-170" fmla="*/ 504897 h 1249721"/>
              <a:gd name="connsiteX4-171" fmla="*/ 332907 w 618657"/>
              <a:gd name="connsiteY4-172" fmla="*/ 72 h 1249721"/>
              <a:gd name="connsiteX5-173" fmla="*/ 409107 w 618657"/>
              <a:gd name="connsiteY5-174" fmla="*/ 581097 h 1249721"/>
              <a:gd name="connsiteX6-175" fmla="*/ 618657 w 618657"/>
              <a:gd name="connsiteY6-176" fmla="*/ 657297 h 1249721"/>
              <a:gd name="connsiteX7-177" fmla="*/ 361482 w 618657"/>
              <a:gd name="connsiteY7-178" fmla="*/ 771597 h 1249721"/>
              <a:gd name="connsiteX8-179" fmla="*/ 270292 w 618657"/>
              <a:gd name="connsiteY8-180" fmla="*/ 1249721 h 1249721"/>
              <a:gd name="connsiteX0-181" fmla="*/ 270292 w 618657"/>
              <a:gd name="connsiteY0-182" fmla="*/ 1249721 h 1249721"/>
              <a:gd name="connsiteX1-183" fmla="*/ 190032 w 618657"/>
              <a:gd name="connsiteY1-184" fmla="*/ 775188 h 1249721"/>
              <a:gd name="connsiteX2-185" fmla="*/ 0 w 618657"/>
              <a:gd name="connsiteY2-186" fmla="*/ 589529 h 1249721"/>
              <a:gd name="connsiteX3-187" fmla="*/ 237657 w 618657"/>
              <a:gd name="connsiteY3-188" fmla="*/ 504897 h 1249721"/>
              <a:gd name="connsiteX4-189" fmla="*/ 332907 w 618657"/>
              <a:gd name="connsiteY4-190" fmla="*/ 72 h 1249721"/>
              <a:gd name="connsiteX5-191" fmla="*/ 409107 w 618657"/>
              <a:gd name="connsiteY5-192" fmla="*/ 581097 h 1249721"/>
              <a:gd name="connsiteX6-193" fmla="*/ 618657 w 618657"/>
              <a:gd name="connsiteY6-194" fmla="*/ 657297 h 1249721"/>
              <a:gd name="connsiteX7-195" fmla="*/ 361482 w 618657"/>
              <a:gd name="connsiteY7-196" fmla="*/ 771597 h 1249721"/>
              <a:gd name="connsiteX8-197" fmla="*/ 270292 w 618657"/>
              <a:gd name="connsiteY8-198" fmla="*/ 1249721 h 1249721"/>
              <a:gd name="connsiteX0-199" fmla="*/ 270292 w 618657"/>
              <a:gd name="connsiteY0-200" fmla="*/ 1249721 h 1249721"/>
              <a:gd name="connsiteX1-201" fmla="*/ 190032 w 618657"/>
              <a:gd name="connsiteY1-202" fmla="*/ 775188 h 1249721"/>
              <a:gd name="connsiteX2-203" fmla="*/ 0 w 618657"/>
              <a:gd name="connsiteY2-204" fmla="*/ 589529 h 1249721"/>
              <a:gd name="connsiteX3-205" fmla="*/ 237657 w 618657"/>
              <a:gd name="connsiteY3-206" fmla="*/ 504897 h 1249721"/>
              <a:gd name="connsiteX4-207" fmla="*/ 332907 w 618657"/>
              <a:gd name="connsiteY4-208" fmla="*/ 72 h 1249721"/>
              <a:gd name="connsiteX5-209" fmla="*/ 409107 w 618657"/>
              <a:gd name="connsiteY5-210" fmla="*/ 581097 h 1249721"/>
              <a:gd name="connsiteX6-211" fmla="*/ 618657 w 618657"/>
              <a:gd name="connsiteY6-212" fmla="*/ 657297 h 1249721"/>
              <a:gd name="connsiteX7-213" fmla="*/ 361482 w 618657"/>
              <a:gd name="connsiteY7-214" fmla="*/ 771597 h 1249721"/>
              <a:gd name="connsiteX8-215" fmla="*/ 270292 w 618657"/>
              <a:gd name="connsiteY8-216" fmla="*/ 1249721 h 1249721"/>
              <a:gd name="connsiteX0-217" fmla="*/ 297774 w 618657"/>
              <a:gd name="connsiteY0-218" fmla="*/ 1257216 h 1257216"/>
              <a:gd name="connsiteX1-219" fmla="*/ 190032 w 618657"/>
              <a:gd name="connsiteY1-220" fmla="*/ 775188 h 1257216"/>
              <a:gd name="connsiteX2-221" fmla="*/ 0 w 618657"/>
              <a:gd name="connsiteY2-222" fmla="*/ 589529 h 1257216"/>
              <a:gd name="connsiteX3-223" fmla="*/ 237657 w 618657"/>
              <a:gd name="connsiteY3-224" fmla="*/ 504897 h 1257216"/>
              <a:gd name="connsiteX4-225" fmla="*/ 332907 w 618657"/>
              <a:gd name="connsiteY4-226" fmla="*/ 72 h 1257216"/>
              <a:gd name="connsiteX5-227" fmla="*/ 409107 w 618657"/>
              <a:gd name="connsiteY5-228" fmla="*/ 581097 h 1257216"/>
              <a:gd name="connsiteX6-229" fmla="*/ 618657 w 618657"/>
              <a:gd name="connsiteY6-230" fmla="*/ 657297 h 1257216"/>
              <a:gd name="connsiteX7-231" fmla="*/ 361482 w 618657"/>
              <a:gd name="connsiteY7-232" fmla="*/ 771597 h 1257216"/>
              <a:gd name="connsiteX8-233" fmla="*/ 297774 w 618657"/>
              <a:gd name="connsiteY8-234" fmla="*/ 1257216 h 1257216"/>
              <a:gd name="connsiteX0-235" fmla="*/ 297774 w 618657"/>
              <a:gd name="connsiteY0-236" fmla="*/ 1257216 h 1257216"/>
              <a:gd name="connsiteX1-237" fmla="*/ 190032 w 618657"/>
              <a:gd name="connsiteY1-238" fmla="*/ 775188 h 1257216"/>
              <a:gd name="connsiteX2-239" fmla="*/ 0 w 618657"/>
              <a:gd name="connsiteY2-240" fmla="*/ 589529 h 1257216"/>
              <a:gd name="connsiteX3-241" fmla="*/ 237657 w 618657"/>
              <a:gd name="connsiteY3-242" fmla="*/ 504897 h 1257216"/>
              <a:gd name="connsiteX4-243" fmla="*/ 332907 w 618657"/>
              <a:gd name="connsiteY4-244" fmla="*/ 72 h 1257216"/>
              <a:gd name="connsiteX5-245" fmla="*/ 409107 w 618657"/>
              <a:gd name="connsiteY5-246" fmla="*/ 581097 h 1257216"/>
              <a:gd name="connsiteX6-247" fmla="*/ 618657 w 618657"/>
              <a:gd name="connsiteY6-248" fmla="*/ 657297 h 1257216"/>
              <a:gd name="connsiteX7-249" fmla="*/ 388964 w 618657"/>
              <a:gd name="connsiteY7-250" fmla="*/ 776593 h 1257216"/>
              <a:gd name="connsiteX8-251" fmla="*/ 297774 w 618657"/>
              <a:gd name="connsiteY8-252" fmla="*/ 1257216 h 1257216"/>
              <a:gd name="connsiteX0-253" fmla="*/ 297774 w 618657"/>
              <a:gd name="connsiteY0-254" fmla="*/ 1257216 h 1257216"/>
              <a:gd name="connsiteX1-255" fmla="*/ 190032 w 618657"/>
              <a:gd name="connsiteY1-256" fmla="*/ 775188 h 1257216"/>
              <a:gd name="connsiteX2-257" fmla="*/ 0 w 618657"/>
              <a:gd name="connsiteY2-258" fmla="*/ 589529 h 1257216"/>
              <a:gd name="connsiteX3-259" fmla="*/ 237657 w 618657"/>
              <a:gd name="connsiteY3-260" fmla="*/ 504897 h 1257216"/>
              <a:gd name="connsiteX4-261" fmla="*/ 332907 w 618657"/>
              <a:gd name="connsiteY4-262" fmla="*/ 72 h 1257216"/>
              <a:gd name="connsiteX5-263" fmla="*/ 409107 w 618657"/>
              <a:gd name="connsiteY5-264" fmla="*/ 581097 h 1257216"/>
              <a:gd name="connsiteX6-265" fmla="*/ 618657 w 618657"/>
              <a:gd name="connsiteY6-266" fmla="*/ 657297 h 1257216"/>
              <a:gd name="connsiteX7-267" fmla="*/ 388964 w 618657"/>
              <a:gd name="connsiteY7-268" fmla="*/ 776593 h 1257216"/>
              <a:gd name="connsiteX8-269" fmla="*/ 297774 w 618657"/>
              <a:gd name="connsiteY8-270" fmla="*/ 1257216 h 1257216"/>
              <a:gd name="connsiteX0-271" fmla="*/ 297774 w 618657"/>
              <a:gd name="connsiteY0-272" fmla="*/ 1257216 h 1257216"/>
              <a:gd name="connsiteX1-273" fmla="*/ 190032 w 618657"/>
              <a:gd name="connsiteY1-274" fmla="*/ 775188 h 1257216"/>
              <a:gd name="connsiteX2-275" fmla="*/ 0 w 618657"/>
              <a:gd name="connsiteY2-276" fmla="*/ 589529 h 1257216"/>
              <a:gd name="connsiteX3-277" fmla="*/ 237657 w 618657"/>
              <a:gd name="connsiteY3-278" fmla="*/ 504897 h 1257216"/>
              <a:gd name="connsiteX4-279" fmla="*/ 332907 w 618657"/>
              <a:gd name="connsiteY4-280" fmla="*/ 72 h 1257216"/>
              <a:gd name="connsiteX5-281" fmla="*/ 409107 w 618657"/>
              <a:gd name="connsiteY5-282" fmla="*/ 581097 h 1257216"/>
              <a:gd name="connsiteX6-283" fmla="*/ 618657 w 618657"/>
              <a:gd name="connsiteY6-284" fmla="*/ 657297 h 1257216"/>
              <a:gd name="connsiteX7-285" fmla="*/ 388964 w 618657"/>
              <a:gd name="connsiteY7-286" fmla="*/ 776593 h 1257216"/>
              <a:gd name="connsiteX8-287" fmla="*/ 297774 w 618657"/>
              <a:gd name="connsiteY8-288" fmla="*/ 1257216 h 1257216"/>
              <a:gd name="connsiteX0-289" fmla="*/ 317761 w 638644"/>
              <a:gd name="connsiteY0-290" fmla="*/ 1257216 h 1257216"/>
              <a:gd name="connsiteX1-291" fmla="*/ 210019 w 638644"/>
              <a:gd name="connsiteY1-292" fmla="*/ 775188 h 1257216"/>
              <a:gd name="connsiteX2-293" fmla="*/ 0 w 638644"/>
              <a:gd name="connsiteY2-294" fmla="*/ 597024 h 1257216"/>
              <a:gd name="connsiteX3-295" fmla="*/ 257644 w 638644"/>
              <a:gd name="connsiteY3-296" fmla="*/ 504897 h 1257216"/>
              <a:gd name="connsiteX4-297" fmla="*/ 352894 w 638644"/>
              <a:gd name="connsiteY4-298" fmla="*/ 72 h 1257216"/>
              <a:gd name="connsiteX5-299" fmla="*/ 429094 w 638644"/>
              <a:gd name="connsiteY5-300" fmla="*/ 581097 h 1257216"/>
              <a:gd name="connsiteX6-301" fmla="*/ 638644 w 638644"/>
              <a:gd name="connsiteY6-302" fmla="*/ 657297 h 1257216"/>
              <a:gd name="connsiteX7-303" fmla="*/ 408951 w 638644"/>
              <a:gd name="connsiteY7-304" fmla="*/ 776593 h 1257216"/>
              <a:gd name="connsiteX8-305" fmla="*/ 317761 w 638644"/>
              <a:gd name="connsiteY8-306" fmla="*/ 1257216 h 1257216"/>
              <a:gd name="connsiteX0-307" fmla="*/ 317761 w 638644"/>
              <a:gd name="connsiteY0-308" fmla="*/ 1257216 h 1257216"/>
              <a:gd name="connsiteX1-309" fmla="*/ 227508 w 638644"/>
              <a:gd name="connsiteY1-310" fmla="*/ 772690 h 1257216"/>
              <a:gd name="connsiteX2-311" fmla="*/ 0 w 638644"/>
              <a:gd name="connsiteY2-312" fmla="*/ 597024 h 1257216"/>
              <a:gd name="connsiteX3-313" fmla="*/ 257644 w 638644"/>
              <a:gd name="connsiteY3-314" fmla="*/ 504897 h 1257216"/>
              <a:gd name="connsiteX4-315" fmla="*/ 352894 w 638644"/>
              <a:gd name="connsiteY4-316" fmla="*/ 72 h 1257216"/>
              <a:gd name="connsiteX5-317" fmla="*/ 429094 w 638644"/>
              <a:gd name="connsiteY5-318" fmla="*/ 581097 h 1257216"/>
              <a:gd name="connsiteX6-319" fmla="*/ 638644 w 638644"/>
              <a:gd name="connsiteY6-320" fmla="*/ 657297 h 1257216"/>
              <a:gd name="connsiteX7-321" fmla="*/ 408951 w 638644"/>
              <a:gd name="connsiteY7-322" fmla="*/ 776593 h 1257216"/>
              <a:gd name="connsiteX8-323" fmla="*/ 317761 w 638644"/>
              <a:gd name="connsiteY8-324" fmla="*/ 1257216 h 12572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38644" h="1257216">
                <a:moveTo>
                  <a:pt x="317761" y="1257216"/>
                </a:moveTo>
                <a:cubicBezTo>
                  <a:pt x="289186" y="1257814"/>
                  <a:pt x="280468" y="882722"/>
                  <a:pt x="227508" y="772690"/>
                </a:cubicBezTo>
                <a:cubicBezTo>
                  <a:pt x="174548" y="662658"/>
                  <a:pt x="136499" y="666457"/>
                  <a:pt x="0" y="597024"/>
                </a:cubicBezTo>
                <a:cubicBezTo>
                  <a:pt x="134026" y="572509"/>
                  <a:pt x="198828" y="604389"/>
                  <a:pt x="257644" y="504897"/>
                </a:cubicBezTo>
                <a:cubicBezTo>
                  <a:pt x="316460" y="405405"/>
                  <a:pt x="325907" y="-6278"/>
                  <a:pt x="352894" y="72"/>
                </a:cubicBezTo>
                <a:cubicBezTo>
                  <a:pt x="378294" y="193747"/>
                  <a:pt x="376733" y="543205"/>
                  <a:pt x="429094" y="581097"/>
                </a:cubicBezTo>
                <a:cubicBezTo>
                  <a:pt x="481455" y="618989"/>
                  <a:pt x="568794" y="631897"/>
                  <a:pt x="638644" y="657297"/>
                </a:cubicBezTo>
                <a:cubicBezTo>
                  <a:pt x="552919" y="695397"/>
                  <a:pt x="462431" y="676607"/>
                  <a:pt x="408951" y="776593"/>
                </a:cubicBezTo>
                <a:cubicBezTo>
                  <a:pt x="355471" y="876579"/>
                  <a:pt x="328080" y="1084178"/>
                  <a:pt x="317761" y="1257216"/>
                </a:cubicBezTo>
                <a:close/>
              </a:path>
            </a:pathLst>
          </a:custGeom>
          <a:solidFill>
            <a:schemeClr val="accent2"/>
          </a:solid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rgbClr val="9E0000"/>
              </a:solidFill>
            </a:endParaRPr>
          </a:p>
        </p:txBody>
      </p:sp>
      <p:sp>
        <p:nvSpPr>
          <p:cNvPr id="77" name="任意多边形 120"/>
          <p:cNvSpPr/>
          <p:nvPr userDrawn="1">
            <p:custDataLst>
              <p:tags r:id="rId40"/>
            </p:custDataLst>
          </p:nvPr>
        </p:nvSpPr>
        <p:spPr>
          <a:xfrm flipH="1" flipV="1">
            <a:off x="8742116" y="1056792"/>
            <a:ext cx="386712" cy="502363"/>
          </a:xfrm>
          <a:custGeom>
            <a:avLst/>
            <a:gdLst>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1" fmla="*/ 257175 w 647700"/>
              <a:gd name="connsiteY0-2" fmla="*/ 1181158 h 1209733"/>
              <a:gd name="connsiteX1-3" fmla="*/ 219075 w 647700"/>
              <a:gd name="connsiteY1-4" fmla="*/ 800158 h 1209733"/>
              <a:gd name="connsiteX2-5" fmla="*/ 0 w 647700"/>
              <a:gd name="connsiteY2-6" fmla="*/ 590608 h 1209733"/>
              <a:gd name="connsiteX3-7" fmla="*/ 266700 w 647700"/>
              <a:gd name="connsiteY3-8" fmla="*/ 504883 h 1209733"/>
              <a:gd name="connsiteX4-9" fmla="*/ 361950 w 647700"/>
              <a:gd name="connsiteY4-10" fmla="*/ 58 h 1209733"/>
              <a:gd name="connsiteX5-11" fmla="*/ 438150 w 647700"/>
              <a:gd name="connsiteY5-12" fmla="*/ 581083 h 1209733"/>
              <a:gd name="connsiteX6-13" fmla="*/ 647700 w 647700"/>
              <a:gd name="connsiteY6-14" fmla="*/ 657283 h 1209733"/>
              <a:gd name="connsiteX7-15" fmla="*/ 390525 w 647700"/>
              <a:gd name="connsiteY7-16" fmla="*/ 771583 h 1209733"/>
              <a:gd name="connsiteX8-17" fmla="*/ 314325 w 647700"/>
              <a:gd name="connsiteY8-18" fmla="*/ 1209733 h 1209733"/>
              <a:gd name="connsiteX0-19" fmla="*/ 257175 w 647700"/>
              <a:gd name="connsiteY0-20" fmla="*/ 1181158 h 1209733"/>
              <a:gd name="connsiteX1-21" fmla="*/ 219075 w 647700"/>
              <a:gd name="connsiteY1-22" fmla="*/ 800158 h 1209733"/>
              <a:gd name="connsiteX2-23" fmla="*/ 0 w 647700"/>
              <a:gd name="connsiteY2-24" fmla="*/ 590608 h 1209733"/>
              <a:gd name="connsiteX3-25" fmla="*/ 266700 w 647700"/>
              <a:gd name="connsiteY3-26" fmla="*/ 504883 h 1209733"/>
              <a:gd name="connsiteX4-27" fmla="*/ 361950 w 647700"/>
              <a:gd name="connsiteY4-28" fmla="*/ 58 h 1209733"/>
              <a:gd name="connsiteX5-29" fmla="*/ 438150 w 647700"/>
              <a:gd name="connsiteY5-30" fmla="*/ 581083 h 1209733"/>
              <a:gd name="connsiteX6-31" fmla="*/ 647700 w 647700"/>
              <a:gd name="connsiteY6-32" fmla="*/ 657283 h 1209733"/>
              <a:gd name="connsiteX7-33" fmla="*/ 390525 w 647700"/>
              <a:gd name="connsiteY7-34" fmla="*/ 771583 h 1209733"/>
              <a:gd name="connsiteX8-35" fmla="*/ 314325 w 647700"/>
              <a:gd name="connsiteY8-36" fmla="*/ 1209733 h 1209733"/>
              <a:gd name="connsiteX0-37" fmla="*/ 161925 w 552450"/>
              <a:gd name="connsiteY0-38" fmla="*/ 1181173 h 1209748"/>
              <a:gd name="connsiteX1-39" fmla="*/ 123825 w 552450"/>
              <a:gd name="connsiteY1-40" fmla="*/ 800173 h 1209748"/>
              <a:gd name="connsiteX2-41" fmla="*/ 0 w 552450"/>
              <a:gd name="connsiteY2-42" fmla="*/ 638248 h 1209748"/>
              <a:gd name="connsiteX3-43" fmla="*/ 171450 w 552450"/>
              <a:gd name="connsiteY3-44" fmla="*/ 504898 h 1209748"/>
              <a:gd name="connsiteX4-45" fmla="*/ 266700 w 552450"/>
              <a:gd name="connsiteY4-46" fmla="*/ 73 h 1209748"/>
              <a:gd name="connsiteX5-47" fmla="*/ 342900 w 552450"/>
              <a:gd name="connsiteY5-48" fmla="*/ 581098 h 1209748"/>
              <a:gd name="connsiteX6-49" fmla="*/ 552450 w 552450"/>
              <a:gd name="connsiteY6-50" fmla="*/ 657298 h 1209748"/>
              <a:gd name="connsiteX7-51" fmla="*/ 295275 w 552450"/>
              <a:gd name="connsiteY7-52" fmla="*/ 771598 h 1209748"/>
              <a:gd name="connsiteX8-53" fmla="*/ 219075 w 552450"/>
              <a:gd name="connsiteY8-54" fmla="*/ 1209748 h 1209748"/>
              <a:gd name="connsiteX0-55" fmla="*/ 238125 w 628650"/>
              <a:gd name="connsiteY0-56" fmla="*/ 1181172 h 1209747"/>
              <a:gd name="connsiteX1-57" fmla="*/ 200025 w 628650"/>
              <a:gd name="connsiteY1-58" fmla="*/ 800172 h 1209747"/>
              <a:gd name="connsiteX2-59" fmla="*/ 0 w 628650"/>
              <a:gd name="connsiteY2-60" fmla="*/ 562047 h 1209747"/>
              <a:gd name="connsiteX3-61" fmla="*/ 247650 w 628650"/>
              <a:gd name="connsiteY3-62" fmla="*/ 504897 h 1209747"/>
              <a:gd name="connsiteX4-63" fmla="*/ 342900 w 628650"/>
              <a:gd name="connsiteY4-64" fmla="*/ 72 h 1209747"/>
              <a:gd name="connsiteX5-65" fmla="*/ 419100 w 628650"/>
              <a:gd name="connsiteY5-66" fmla="*/ 581097 h 1209747"/>
              <a:gd name="connsiteX6-67" fmla="*/ 628650 w 628650"/>
              <a:gd name="connsiteY6-68" fmla="*/ 657297 h 1209747"/>
              <a:gd name="connsiteX7-69" fmla="*/ 371475 w 628650"/>
              <a:gd name="connsiteY7-70" fmla="*/ 771597 h 1209747"/>
              <a:gd name="connsiteX8-71" fmla="*/ 295275 w 628650"/>
              <a:gd name="connsiteY8-72" fmla="*/ 1209747 h 1209747"/>
              <a:gd name="connsiteX0-73" fmla="*/ 238125 w 628650"/>
              <a:gd name="connsiteY0-74" fmla="*/ 1181172 h 1209747"/>
              <a:gd name="connsiteX1-75" fmla="*/ 200025 w 628650"/>
              <a:gd name="connsiteY1-76" fmla="*/ 800172 h 1209747"/>
              <a:gd name="connsiteX2-77" fmla="*/ 0 w 628650"/>
              <a:gd name="connsiteY2-78" fmla="*/ 562047 h 1209747"/>
              <a:gd name="connsiteX3-79" fmla="*/ 247650 w 628650"/>
              <a:gd name="connsiteY3-80" fmla="*/ 504897 h 1209747"/>
              <a:gd name="connsiteX4-81" fmla="*/ 342900 w 628650"/>
              <a:gd name="connsiteY4-82" fmla="*/ 72 h 1209747"/>
              <a:gd name="connsiteX5-83" fmla="*/ 419100 w 628650"/>
              <a:gd name="connsiteY5-84" fmla="*/ 581097 h 1209747"/>
              <a:gd name="connsiteX6-85" fmla="*/ 628650 w 628650"/>
              <a:gd name="connsiteY6-86" fmla="*/ 657297 h 1209747"/>
              <a:gd name="connsiteX7-87" fmla="*/ 371475 w 628650"/>
              <a:gd name="connsiteY7-88" fmla="*/ 771597 h 1209747"/>
              <a:gd name="connsiteX8-89" fmla="*/ 295275 w 628650"/>
              <a:gd name="connsiteY8-90" fmla="*/ 1209747 h 1209747"/>
              <a:gd name="connsiteX0-91" fmla="*/ 228132 w 618657"/>
              <a:gd name="connsiteY0-92" fmla="*/ 1181172 h 1209747"/>
              <a:gd name="connsiteX1-93" fmla="*/ 190032 w 618657"/>
              <a:gd name="connsiteY1-94" fmla="*/ 800172 h 1209747"/>
              <a:gd name="connsiteX2-95" fmla="*/ 0 w 618657"/>
              <a:gd name="connsiteY2-96" fmla="*/ 589529 h 1209747"/>
              <a:gd name="connsiteX3-97" fmla="*/ 237657 w 618657"/>
              <a:gd name="connsiteY3-98" fmla="*/ 504897 h 1209747"/>
              <a:gd name="connsiteX4-99" fmla="*/ 332907 w 618657"/>
              <a:gd name="connsiteY4-100" fmla="*/ 72 h 1209747"/>
              <a:gd name="connsiteX5-101" fmla="*/ 409107 w 618657"/>
              <a:gd name="connsiteY5-102" fmla="*/ 581097 h 1209747"/>
              <a:gd name="connsiteX6-103" fmla="*/ 618657 w 618657"/>
              <a:gd name="connsiteY6-104" fmla="*/ 657297 h 1209747"/>
              <a:gd name="connsiteX7-105" fmla="*/ 361482 w 618657"/>
              <a:gd name="connsiteY7-106" fmla="*/ 771597 h 1209747"/>
              <a:gd name="connsiteX8-107" fmla="*/ 285282 w 618657"/>
              <a:gd name="connsiteY8-108" fmla="*/ 1209747 h 1209747"/>
              <a:gd name="connsiteX0-109" fmla="*/ 228132 w 618657"/>
              <a:gd name="connsiteY0-110" fmla="*/ 1181172 h 1209747"/>
              <a:gd name="connsiteX1-111" fmla="*/ 190032 w 618657"/>
              <a:gd name="connsiteY1-112" fmla="*/ 800172 h 1209747"/>
              <a:gd name="connsiteX2-113" fmla="*/ 0 w 618657"/>
              <a:gd name="connsiteY2-114" fmla="*/ 589529 h 1209747"/>
              <a:gd name="connsiteX3-115" fmla="*/ 237657 w 618657"/>
              <a:gd name="connsiteY3-116" fmla="*/ 504897 h 1209747"/>
              <a:gd name="connsiteX4-117" fmla="*/ 332907 w 618657"/>
              <a:gd name="connsiteY4-118" fmla="*/ 72 h 1209747"/>
              <a:gd name="connsiteX5-119" fmla="*/ 409107 w 618657"/>
              <a:gd name="connsiteY5-120" fmla="*/ 581097 h 1209747"/>
              <a:gd name="connsiteX6-121" fmla="*/ 618657 w 618657"/>
              <a:gd name="connsiteY6-122" fmla="*/ 657297 h 1209747"/>
              <a:gd name="connsiteX7-123" fmla="*/ 361482 w 618657"/>
              <a:gd name="connsiteY7-124" fmla="*/ 771597 h 1209747"/>
              <a:gd name="connsiteX8-125" fmla="*/ 285282 w 618657"/>
              <a:gd name="connsiteY8-126" fmla="*/ 1209747 h 1209747"/>
              <a:gd name="connsiteX0-127" fmla="*/ 228132 w 618657"/>
              <a:gd name="connsiteY0-128" fmla="*/ 1181172 h 1209747"/>
              <a:gd name="connsiteX1-129" fmla="*/ 190032 w 618657"/>
              <a:gd name="connsiteY1-130" fmla="*/ 800172 h 1209747"/>
              <a:gd name="connsiteX2-131" fmla="*/ 0 w 618657"/>
              <a:gd name="connsiteY2-132" fmla="*/ 589529 h 1209747"/>
              <a:gd name="connsiteX3-133" fmla="*/ 237657 w 618657"/>
              <a:gd name="connsiteY3-134" fmla="*/ 504897 h 1209747"/>
              <a:gd name="connsiteX4-135" fmla="*/ 332907 w 618657"/>
              <a:gd name="connsiteY4-136" fmla="*/ 72 h 1209747"/>
              <a:gd name="connsiteX5-137" fmla="*/ 409107 w 618657"/>
              <a:gd name="connsiteY5-138" fmla="*/ 581097 h 1209747"/>
              <a:gd name="connsiteX6-139" fmla="*/ 618657 w 618657"/>
              <a:gd name="connsiteY6-140" fmla="*/ 657297 h 1209747"/>
              <a:gd name="connsiteX7-141" fmla="*/ 361482 w 618657"/>
              <a:gd name="connsiteY7-142" fmla="*/ 771597 h 1209747"/>
              <a:gd name="connsiteX8-143" fmla="*/ 285282 w 618657"/>
              <a:gd name="connsiteY8-144" fmla="*/ 1209747 h 1209747"/>
              <a:gd name="connsiteX9" fmla="*/ 228132 w 618657"/>
              <a:gd name="connsiteY9" fmla="*/ 1181172 h 1209747"/>
              <a:gd name="connsiteX0-145" fmla="*/ 285282 w 618657"/>
              <a:gd name="connsiteY0-146" fmla="*/ 1209747 h 1209747"/>
              <a:gd name="connsiteX1-147" fmla="*/ 190032 w 618657"/>
              <a:gd name="connsiteY1-148" fmla="*/ 800172 h 1209747"/>
              <a:gd name="connsiteX2-149" fmla="*/ 0 w 618657"/>
              <a:gd name="connsiteY2-150" fmla="*/ 589529 h 1209747"/>
              <a:gd name="connsiteX3-151" fmla="*/ 237657 w 618657"/>
              <a:gd name="connsiteY3-152" fmla="*/ 504897 h 1209747"/>
              <a:gd name="connsiteX4-153" fmla="*/ 332907 w 618657"/>
              <a:gd name="connsiteY4-154" fmla="*/ 72 h 1209747"/>
              <a:gd name="connsiteX5-155" fmla="*/ 409107 w 618657"/>
              <a:gd name="connsiteY5-156" fmla="*/ 581097 h 1209747"/>
              <a:gd name="connsiteX6-157" fmla="*/ 618657 w 618657"/>
              <a:gd name="connsiteY6-158" fmla="*/ 657297 h 1209747"/>
              <a:gd name="connsiteX7-159" fmla="*/ 361482 w 618657"/>
              <a:gd name="connsiteY7-160" fmla="*/ 771597 h 1209747"/>
              <a:gd name="connsiteX8-161" fmla="*/ 285282 w 618657"/>
              <a:gd name="connsiteY8-162" fmla="*/ 1209747 h 1209747"/>
              <a:gd name="connsiteX0-163" fmla="*/ 270292 w 618657"/>
              <a:gd name="connsiteY0-164" fmla="*/ 1249721 h 1249721"/>
              <a:gd name="connsiteX1-165" fmla="*/ 190032 w 618657"/>
              <a:gd name="connsiteY1-166" fmla="*/ 800172 h 1249721"/>
              <a:gd name="connsiteX2-167" fmla="*/ 0 w 618657"/>
              <a:gd name="connsiteY2-168" fmla="*/ 589529 h 1249721"/>
              <a:gd name="connsiteX3-169" fmla="*/ 237657 w 618657"/>
              <a:gd name="connsiteY3-170" fmla="*/ 504897 h 1249721"/>
              <a:gd name="connsiteX4-171" fmla="*/ 332907 w 618657"/>
              <a:gd name="connsiteY4-172" fmla="*/ 72 h 1249721"/>
              <a:gd name="connsiteX5-173" fmla="*/ 409107 w 618657"/>
              <a:gd name="connsiteY5-174" fmla="*/ 581097 h 1249721"/>
              <a:gd name="connsiteX6-175" fmla="*/ 618657 w 618657"/>
              <a:gd name="connsiteY6-176" fmla="*/ 657297 h 1249721"/>
              <a:gd name="connsiteX7-177" fmla="*/ 361482 w 618657"/>
              <a:gd name="connsiteY7-178" fmla="*/ 771597 h 1249721"/>
              <a:gd name="connsiteX8-179" fmla="*/ 270292 w 618657"/>
              <a:gd name="connsiteY8-180" fmla="*/ 1249721 h 1249721"/>
              <a:gd name="connsiteX0-181" fmla="*/ 270292 w 618657"/>
              <a:gd name="connsiteY0-182" fmla="*/ 1249721 h 1249721"/>
              <a:gd name="connsiteX1-183" fmla="*/ 190032 w 618657"/>
              <a:gd name="connsiteY1-184" fmla="*/ 775188 h 1249721"/>
              <a:gd name="connsiteX2-185" fmla="*/ 0 w 618657"/>
              <a:gd name="connsiteY2-186" fmla="*/ 589529 h 1249721"/>
              <a:gd name="connsiteX3-187" fmla="*/ 237657 w 618657"/>
              <a:gd name="connsiteY3-188" fmla="*/ 504897 h 1249721"/>
              <a:gd name="connsiteX4-189" fmla="*/ 332907 w 618657"/>
              <a:gd name="connsiteY4-190" fmla="*/ 72 h 1249721"/>
              <a:gd name="connsiteX5-191" fmla="*/ 409107 w 618657"/>
              <a:gd name="connsiteY5-192" fmla="*/ 581097 h 1249721"/>
              <a:gd name="connsiteX6-193" fmla="*/ 618657 w 618657"/>
              <a:gd name="connsiteY6-194" fmla="*/ 657297 h 1249721"/>
              <a:gd name="connsiteX7-195" fmla="*/ 361482 w 618657"/>
              <a:gd name="connsiteY7-196" fmla="*/ 771597 h 1249721"/>
              <a:gd name="connsiteX8-197" fmla="*/ 270292 w 618657"/>
              <a:gd name="connsiteY8-198" fmla="*/ 1249721 h 1249721"/>
              <a:gd name="connsiteX0-199" fmla="*/ 270292 w 618657"/>
              <a:gd name="connsiteY0-200" fmla="*/ 1249721 h 1249721"/>
              <a:gd name="connsiteX1-201" fmla="*/ 190032 w 618657"/>
              <a:gd name="connsiteY1-202" fmla="*/ 775188 h 1249721"/>
              <a:gd name="connsiteX2-203" fmla="*/ 0 w 618657"/>
              <a:gd name="connsiteY2-204" fmla="*/ 589529 h 1249721"/>
              <a:gd name="connsiteX3-205" fmla="*/ 237657 w 618657"/>
              <a:gd name="connsiteY3-206" fmla="*/ 504897 h 1249721"/>
              <a:gd name="connsiteX4-207" fmla="*/ 332907 w 618657"/>
              <a:gd name="connsiteY4-208" fmla="*/ 72 h 1249721"/>
              <a:gd name="connsiteX5-209" fmla="*/ 409107 w 618657"/>
              <a:gd name="connsiteY5-210" fmla="*/ 581097 h 1249721"/>
              <a:gd name="connsiteX6-211" fmla="*/ 618657 w 618657"/>
              <a:gd name="connsiteY6-212" fmla="*/ 657297 h 1249721"/>
              <a:gd name="connsiteX7-213" fmla="*/ 361482 w 618657"/>
              <a:gd name="connsiteY7-214" fmla="*/ 771597 h 1249721"/>
              <a:gd name="connsiteX8-215" fmla="*/ 270292 w 618657"/>
              <a:gd name="connsiteY8-216" fmla="*/ 1249721 h 1249721"/>
              <a:gd name="connsiteX0-217" fmla="*/ 297774 w 618657"/>
              <a:gd name="connsiteY0-218" fmla="*/ 1257216 h 1257216"/>
              <a:gd name="connsiteX1-219" fmla="*/ 190032 w 618657"/>
              <a:gd name="connsiteY1-220" fmla="*/ 775188 h 1257216"/>
              <a:gd name="connsiteX2-221" fmla="*/ 0 w 618657"/>
              <a:gd name="connsiteY2-222" fmla="*/ 589529 h 1257216"/>
              <a:gd name="connsiteX3-223" fmla="*/ 237657 w 618657"/>
              <a:gd name="connsiteY3-224" fmla="*/ 504897 h 1257216"/>
              <a:gd name="connsiteX4-225" fmla="*/ 332907 w 618657"/>
              <a:gd name="connsiteY4-226" fmla="*/ 72 h 1257216"/>
              <a:gd name="connsiteX5-227" fmla="*/ 409107 w 618657"/>
              <a:gd name="connsiteY5-228" fmla="*/ 581097 h 1257216"/>
              <a:gd name="connsiteX6-229" fmla="*/ 618657 w 618657"/>
              <a:gd name="connsiteY6-230" fmla="*/ 657297 h 1257216"/>
              <a:gd name="connsiteX7-231" fmla="*/ 361482 w 618657"/>
              <a:gd name="connsiteY7-232" fmla="*/ 771597 h 1257216"/>
              <a:gd name="connsiteX8-233" fmla="*/ 297774 w 618657"/>
              <a:gd name="connsiteY8-234" fmla="*/ 1257216 h 1257216"/>
              <a:gd name="connsiteX0-235" fmla="*/ 297774 w 618657"/>
              <a:gd name="connsiteY0-236" fmla="*/ 1257216 h 1257216"/>
              <a:gd name="connsiteX1-237" fmla="*/ 190032 w 618657"/>
              <a:gd name="connsiteY1-238" fmla="*/ 775188 h 1257216"/>
              <a:gd name="connsiteX2-239" fmla="*/ 0 w 618657"/>
              <a:gd name="connsiteY2-240" fmla="*/ 589529 h 1257216"/>
              <a:gd name="connsiteX3-241" fmla="*/ 237657 w 618657"/>
              <a:gd name="connsiteY3-242" fmla="*/ 504897 h 1257216"/>
              <a:gd name="connsiteX4-243" fmla="*/ 332907 w 618657"/>
              <a:gd name="connsiteY4-244" fmla="*/ 72 h 1257216"/>
              <a:gd name="connsiteX5-245" fmla="*/ 409107 w 618657"/>
              <a:gd name="connsiteY5-246" fmla="*/ 581097 h 1257216"/>
              <a:gd name="connsiteX6-247" fmla="*/ 618657 w 618657"/>
              <a:gd name="connsiteY6-248" fmla="*/ 657297 h 1257216"/>
              <a:gd name="connsiteX7-249" fmla="*/ 388964 w 618657"/>
              <a:gd name="connsiteY7-250" fmla="*/ 776593 h 1257216"/>
              <a:gd name="connsiteX8-251" fmla="*/ 297774 w 618657"/>
              <a:gd name="connsiteY8-252" fmla="*/ 1257216 h 1257216"/>
              <a:gd name="connsiteX0-253" fmla="*/ 297774 w 618657"/>
              <a:gd name="connsiteY0-254" fmla="*/ 1257216 h 1257216"/>
              <a:gd name="connsiteX1-255" fmla="*/ 190032 w 618657"/>
              <a:gd name="connsiteY1-256" fmla="*/ 775188 h 1257216"/>
              <a:gd name="connsiteX2-257" fmla="*/ 0 w 618657"/>
              <a:gd name="connsiteY2-258" fmla="*/ 589529 h 1257216"/>
              <a:gd name="connsiteX3-259" fmla="*/ 237657 w 618657"/>
              <a:gd name="connsiteY3-260" fmla="*/ 504897 h 1257216"/>
              <a:gd name="connsiteX4-261" fmla="*/ 332907 w 618657"/>
              <a:gd name="connsiteY4-262" fmla="*/ 72 h 1257216"/>
              <a:gd name="connsiteX5-263" fmla="*/ 409107 w 618657"/>
              <a:gd name="connsiteY5-264" fmla="*/ 581097 h 1257216"/>
              <a:gd name="connsiteX6-265" fmla="*/ 618657 w 618657"/>
              <a:gd name="connsiteY6-266" fmla="*/ 657297 h 1257216"/>
              <a:gd name="connsiteX7-267" fmla="*/ 388964 w 618657"/>
              <a:gd name="connsiteY7-268" fmla="*/ 776593 h 1257216"/>
              <a:gd name="connsiteX8-269" fmla="*/ 297774 w 618657"/>
              <a:gd name="connsiteY8-270" fmla="*/ 1257216 h 1257216"/>
              <a:gd name="connsiteX0-271" fmla="*/ 297774 w 618657"/>
              <a:gd name="connsiteY0-272" fmla="*/ 1257216 h 1257216"/>
              <a:gd name="connsiteX1-273" fmla="*/ 190032 w 618657"/>
              <a:gd name="connsiteY1-274" fmla="*/ 775188 h 1257216"/>
              <a:gd name="connsiteX2-275" fmla="*/ 0 w 618657"/>
              <a:gd name="connsiteY2-276" fmla="*/ 589529 h 1257216"/>
              <a:gd name="connsiteX3-277" fmla="*/ 237657 w 618657"/>
              <a:gd name="connsiteY3-278" fmla="*/ 504897 h 1257216"/>
              <a:gd name="connsiteX4-279" fmla="*/ 332907 w 618657"/>
              <a:gd name="connsiteY4-280" fmla="*/ 72 h 1257216"/>
              <a:gd name="connsiteX5-281" fmla="*/ 409107 w 618657"/>
              <a:gd name="connsiteY5-282" fmla="*/ 581097 h 1257216"/>
              <a:gd name="connsiteX6-283" fmla="*/ 618657 w 618657"/>
              <a:gd name="connsiteY6-284" fmla="*/ 657297 h 1257216"/>
              <a:gd name="connsiteX7-285" fmla="*/ 388964 w 618657"/>
              <a:gd name="connsiteY7-286" fmla="*/ 776593 h 1257216"/>
              <a:gd name="connsiteX8-287" fmla="*/ 297774 w 618657"/>
              <a:gd name="connsiteY8-288" fmla="*/ 1257216 h 1257216"/>
              <a:gd name="connsiteX0-289" fmla="*/ 317761 w 638644"/>
              <a:gd name="connsiteY0-290" fmla="*/ 1257216 h 1257216"/>
              <a:gd name="connsiteX1-291" fmla="*/ 210019 w 638644"/>
              <a:gd name="connsiteY1-292" fmla="*/ 775188 h 1257216"/>
              <a:gd name="connsiteX2-293" fmla="*/ 0 w 638644"/>
              <a:gd name="connsiteY2-294" fmla="*/ 597024 h 1257216"/>
              <a:gd name="connsiteX3-295" fmla="*/ 257644 w 638644"/>
              <a:gd name="connsiteY3-296" fmla="*/ 504897 h 1257216"/>
              <a:gd name="connsiteX4-297" fmla="*/ 352894 w 638644"/>
              <a:gd name="connsiteY4-298" fmla="*/ 72 h 1257216"/>
              <a:gd name="connsiteX5-299" fmla="*/ 429094 w 638644"/>
              <a:gd name="connsiteY5-300" fmla="*/ 581097 h 1257216"/>
              <a:gd name="connsiteX6-301" fmla="*/ 638644 w 638644"/>
              <a:gd name="connsiteY6-302" fmla="*/ 657297 h 1257216"/>
              <a:gd name="connsiteX7-303" fmla="*/ 408951 w 638644"/>
              <a:gd name="connsiteY7-304" fmla="*/ 776593 h 1257216"/>
              <a:gd name="connsiteX8-305" fmla="*/ 317761 w 638644"/>
              <a:gd name="connsiteY8-306" fmla="*/ 1257216 h 1257216"/>
              <a:gd name="connsiteX0-307" fmla="*/ 317761 w 638644"/>
              <a:gd name="connsiteY0-308" fmla="*/ 1257216 h 1257216"/>
              <a:gd name="connsiteX1-309" fmla="*/ 227508 w 638644"/>
              <a:gd name="connsiteY1-310" fmla="*/ 772690 h 1257216"/>
              <a:gd name="connsiteX2-311" fmla="*/ 0 w 638644"/>
              <a:gd name="connsiteY2-312" fmla="*/ 597024 h 1257216"/>
              <a:gd name="connsiteX3-313" fmla="*/ 257644 w 638644"/>
              <a:gd name="connsiteY3-314" fmla="*/ 504897 h 1257216"/>
              <a:gd name="connsiteX4-315" fmla="*/ 352894 w 638644"/>
              <a:gd name="connsiteY4-316" fmla="*/ 72 h 1257216"/>
              <a:gd name="connsiteX5-317" fmla="*/ 429094 w 638644"/>
              <a:gd name="connsiteY5-318" fmla="*/ 581097 h 1257216"/>
              <a:gd name="connsiteX6-319" fmla="*/ 638644 w 638644"/>
              <a:gd name="connsiteY6-320" fmla="*/ 657297 h 1257216"/>
              <a:gd name="connsiteX7-321" fmla="*/ 408951 w 638644"/>
              <a:gd name="connsiteY7-322" fmla="*/ 776593 h 1257216"/>
              <a:gd name="connsiteX8-323" fmla="*/ 317761 w 638644"/>
              <a:gd name="connsiteY8-324" fmla="*/ 1257216 h 12572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38644" h="1257216">
                <a:moveTo>
                  <a:pt x="317761" y="1257216"/>
                </a:moveTo>
                <a:cubicBezTo>
                  <a:pt x="289186" y="1257814"/>
                  <a:pt x="280468" y="882722"/>
                  <a:pt x="227508" y="772690"/>
                </a:cubicBezTo>
                <a:cubicBezTo>
                  <a:pt x="174548" y="662658"/>
                  <a:pt x="136499" y="666457"/>
                  <a:pt x="0" y="597024"/>
                </a:cubicBezTo>
                <a:cubicBezTo>
                  <a:pt x="134026" y="572509"/>
                  <a:pt x="198828" y="604389"/>
                  <a:pt x="257644" y="504897"/>
                </a:cubicBezTo>
                <a:cubicBezTo>
                  <a:pt x="316460" y="405405"/>
                  <a:pt x="325907" y="-6278"/>
                  <a:pt x="352894" y="72"/>
                </a:cubicBezTo>
                <a:cubicBezTo>
                  <a:pt x="378294" y="193747"/>
                  <a:pt x="376733" y="543205"/>
                  <a:pt x="429094" y="581097"/>
                </a:cubicBezTo>
                <a:cubicBezTo>
                  <a:pt x="481455" y="618989"/>
                  <a:pt x="568794" y="631897"/>
                  <a:pt x="638644" y="657297"/>
                </a:cubicBezTo>
                <a:cubicBezTo>
                  <a:pt x="552919" y="695397"/>
                  <a:pt x="462431" y="676607"/>
                  <a:pt x="408951" y="776593"/>
                </a:cubicBezTo>
                <a:cubicBezTo>
                  <a:pt x="355471" y="876579"/>
                  <a:pt x="328080" y="1084178"/>
                  <a:pt x="317761" y="1257216"/>
                </a:cubicBezTo>
                <a:close/>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10">
              <a:solidFill>
                <a:srgbClr val="9E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300"/>
                                  </p:stCondLst>
                                  <p:childTnLst>
                                    <p:set>
                                      <p:cBhvr>
                                        <p:cTn id="6" dur="1" fill="hold">
                                          <p:stCondLst>
                                            <p:cond delay="0"/>
                                          </p:stCondLst>
                                        </p:cTn>
                                        <p:tgtEl>
                                          <p:spTgt spid="74"/>
                                        </p:tgtEl>
                                        <p:attrNameLst>
                                          <p:attrName>style.visibility</p:attrName>
                                        </p:attrNameLst>
                                      </p:cBhvr>
                                      <p:to>
                                        <p:strVal val="visible"/>
                                      </p:to>
                                    </p:set>
                                    <p:animEffect transition="in" filter="wipe(left)">
                                      <p:cBhvr>
                                        <p:cTn id="7" dur="1250"/>
                                        <p:tgtEl>
                                          <p:spTgt spid="74"/>
                                        </p:tgtEl>
                                      </p:cBhvr>
                                    </p:animEffect>
                                  </p:childTnLst>
                                </p:cTn>
                              </p:par>
                            </p:childTnLst>
                          </p:cTn>
                        </p:par>
                        <p:par>
                          <p:cTn id="8" fill="hold">
                            <p:stCondLst>
                              <p:cond delay="18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0" presetClass="path" presetSubtype="0" accel="50000" decel="50000" fill="hold" nodeType="withEffect">
                                  <p:stCondLst>
                                    <p:cond delay="150"/>
                                  </p:stCondLst>
                                  <p:childTnLst>
                                    <p:animMotion origin="layout" path="M -0.00347 0.00092 L 0.59826 0.00247 " pathEditMode="relative" ptsTypes="AA">
                                      <p:cBhvr>
                                        <p:cTn id="13" dur="1500" fill="hold"/>
                                        <p:tgtEl>
                                          <p:spTgt spid="4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pic>
        <p:nvPicPr>
          <p:cNvPr id="5" name="图片 4"/>
          <p:cNvPicPr>
            <a:picLocks noChangeAspect="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rot="20792523">
            <a:off x="435584" y="389107"/>
            <a:ext cx="66125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5"/>
            </p:custDataLst>
          </p:nvPr>
        </p:nvSpPr>
        <p:spPr/>
        <p:txBody>
          <a:bodyPr/>
          <a:lstStyle/>
          <a:p>
            <a:endParaRPr lang="zh-CN" altLang="en-US"/>
          </a:p>
        </p:txBody>
      </p:sp>
      <p:sp>
        <p:nvSpPr>
          <p:cNvPr id="4" name="灯片编号占位符 3"/>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50" fill="hold"/>
                                        <p:tgtEl>
                                          <p:spTgt spid="5"/>
                                        </p:tgtEl>
                                        <p:attrNameLst>
                                          <p:attrName>ppt_x</p:attrName>
                                        </p:attrNameLst>
                                      </p:cBhvr>
                                      <p:tavLst>
                                        <p:tav tm="0">
                                          <p:val>
                                            <p:strVal val="0-#ppt_w/2"/>
                                          </p:val>
                                        </p:tav>
                                        <p:tav tm="100000">
                                          <p:val>
                                            <p:strVal val="#ppt_x"/>
                                          </p:val>
                                        </p:tav>
                                      </p:tavLst>
                                    </p:anim>
                                    <p:anim calcmode="lin" valueType="num">
                                      <p:cBhvr additive="base">
                                        <p:cTn id="8" dur="3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custDataLst>
              <p:tags r:id="rId3"/>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9" name="组合 8"/>
          <p:cNvGrpSpPr/>
          <p:nvPr userDrawn="1">
            <p:custDataLst>
              <p:tags r:id="rId3"/>
            </p:custDataLst>
          </p:nvPr>
        </p:nvGrpSpPr>
        <p:grpSpPr>
          <a:xfrm>
            <a:off x="11080115" y="5687060"/>
            <a:ext cx="774065" cy="890270"/>
            <a:chOff x="4704522" y="2101176"/>
            <a:chExt cx="2782957" cy="3201257"/>
          </a:xfrm>
          <a:solidFill>
            <a:schemeClr val="bg1"/>
          </a:solidFill>
        </p:grpSpPr>
        <p:sp>
          <p:nvSpPr>
            <p:cNvPr id="30" name="Freeform 5"/>
            <p:cNvSpPr/>
            <p:nvPr>
              <p:custDataLst>
                <p:tags r:id="rId4"/>
              </p:custDataLst>
            </p:nvPr>
          </p:nvSpPr>
          <p:spPr bwMode="auto">
            <a:xfrm>
              <a:off x="5257272" y="2613377"/>
              <a:ext cx="74696" cy="106709"/>
            </a:xfrm>
            <a:custGeom>
              <a:avLst/>
              <a:gdLst>
                <a:gd name="T0" fmla="*/ 15 w 15"/>
                <a:gd name="T1" fmla="*/ 3 h 21"/>
                <a:gd name="T2" fmla="*/ 12 w 15"/>
                <a:gd name="T3" fmla="*/ 0 h 21"/>
                <a:gd name="T4" fmla="*/ 12 w 15"/>
                <a:gd name="T5" fmla="*/ 0 h 21"/>
                <a:gd name="T6" fmla="*/ 12 w 15"/>
                <a:gd name="T7" fmla="*/ 0 h 21"/>
                <a:gd name="T8" fmla="*/ 11 w 15"/>
                <a:gd name="T9" fmla="*/ 0 h 21"/>
                <a:gd name="T10" fmla="*/ 11 w 15"/>
                <a:gd name="T11" fmla="*/ 0 h 21"/>
                <a:gd name="T12" fmla="*/ 2 w 15"/>
                <a:gd name="T13" fmla="*/ 5 h 21"/>
                <a:gd name="T14" fmla="*/ 0 w 15"/>
                <a:gd name="T15" fmla="*/ 16 h 21"/>
                <a:gd name="T16" fmla="*/ 5 w 15"/>
                <a:gd name="T17" fmla="*/ 19 h 21"/>
                <a:gd name="T18" fmla="*/ 7 w 15"/>
                <a:gd name="T19" fmla="*/ 17 h 21"/>
                <a:gd name="T20" fmla="*/ 8 w 15"/>
                <a:gd name="T21" fmla="*/ 17 h 21"/>
                <a:gd name="T22" fmla="*/ 9 w 15"/>
                <a:gd name="T23" fmla="*/ 17 h 21"/>
                <a:gd name="T24" fmla="*/ 12 w 15"/>
                <a:gd name="T25" fmla="*/ 17 h 21"/>
                <a:gd name="T26" fmla="*/ 15 w 15"/>
                <a:gd name="T27" fmla="*/ 14 h 21"/>
                <a:gd name="T28" fmla="*/ 15 w 15"/>
                <a:gd name="T29" fmla="*/ 3 h 21"/>
                <a:gd name="T30" fmla="*/ 15 w 15"/>
                <a:gd name="T31"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21">
                  <a:moveTo>
                    <a:pt x="15" y="3"/>
                  </a:moveTo>
                  <a:cubicBezTo>
                    <a:pt x="15" y="1"/>
                    <a:pt x="14" y="0"/>
                    <a:pt x="12" y="0"/>
                  </a:cubicBezTo>
                  <a:cubicBezTo>
                    <a:pt x="12" y="0"/>
                    <a:pt x="12" y="0"/>
                    <a:pt x="12" y="0"/>
                  </a:cubicBezTo>
                  <a:cubicBezTo>
                    <a:pt x="12" y="0"/>
                    <a:pt x="12" y="0"/>
                    <a:pt x="12" y="0"/>
                  </a:cubicBezTo>
                  <a:cubicBezTo>
                    <a:pt x="11" y="0"/>
                    <a:pt x="11" y="0"/>
                    <a:pt x="11" y="0"/>
                  </a:cubicBezTo>
                  <a:cubicBezTo>
                    <a:pt x="11" y="0"/>
                    <a:pt x="11" y="0"/>
                    <a:pt x="11" y="0"/>
                  </a:cubicBezTo>
                  <a:cubicBezTo>
                    <a:pt x="7" y="0"/>
                    <a:pt x="3" y="2"/>
                    <a:pt x="2" y="5"/>
                  </a:cubicBezTo>
                  <a:cubicBezTo>
                    <a:pt x="0" y="9"/>
                    <a:pt x="0" y="13"/>
                    <a:pt x="0" y="16"/>
                  </a:cubicBezTo>
                  <a:cubicBezTo>
                    <a:pt x="0" y="19"/>
                    <a:pt x="3" y="21"/>
                    <a:pt x="5" y="19"/>
                  </a:cubicBezTo>
                  <a:cubicBezTo>
                    <a:pt x="6" y="18"/>
                    <a:pt x="6" y="18"/>
                    <a:pt x="7" y="17"/>
                  </a:cubicBezTo>
                  <a:cubicBezTo>
                    <a:pt x="7" y="17"/>
                    <a:pt x="7" y="17"/>
                    <a:pt x="8" y="17"/>
                  </a:cubicBezTo>
                  <a:cubicBezTo>
                    <a:pt x="8" y="17"/>
                    <a:pt x="8" y="17"/>
                    <a:pt x="9" y="17"/>
                  </a:cubicBezTo>
                  <a:cubicBezTo>
                    <a:pt x="10" y="17"/>
                    <a:pt x="11" y="17"/>
                    <a:pt x="12" y="17"/>
                  </a:cubicBezTo>
                  <a:cubicBezTo>
                    <a:pt x="13" y="17"/>
                    <a:pt x="14" y="15"/>
                    <a:pt x="15" y="14"/>
                  </a:cubicBezTo>
                  <a:cubicBezTo>
                    <a:pt x="15" y="10"/>
                    <a:pt x="15" y="7"/>
                    <a:pt x="15" y="3"/>
                  </a:cubicBezTo>
                  <a:cubicBezTo>
                    <a:pt x="15" y="3"/>
                    <a:pt x="15" y="3"/>
                    <a:pt x="15" y="3"/>
                  </a:cubicBezTo>
                  <a:close/>
                </a:path>
              </a:pathLst>
            </a:custGeom>
            <a:grpFill/>
            <a:ln>
              <a:noFill/>
            </a:ln>
          </p:spPr>
          <p:txBody>
            <a:bodyPr vert="horz" wrap="square" lIns="121920" tIns="60960" rIns="121920" bIns="60960" numCol="1" anchor="t" anchorCtr="0" compatLnSpc="1"/>
            <a:p>
              <a:endParaRPr lang="zh-CN" altLang="en-US" sz="2310"/>
            </a:p>
          </p:txBody>
        </p:sp>
        <p:sp>
          <p:nvSpPr>
            <p:cNvPr id="31" name="Freeform 6"/>
            <p:cNvSpPr/>
            <p:nvPr>
              <p:custDataLst>
                <p:tags r:id="rId5"/>
              </p:custDataLst>
            </p:nvPr>
          </p:nvSpPr>
          <p:spPr bwMode="auto">
            <a:xfrm>
              <a:off x="5231662" y="2820392"/>
              <a:ext cx="298784" cy="162197"/>
            </a:xfrm>
            <a:custGeom>
              <a:avLst/>
              <a:gdLst>
                <a:gd name="T0" fmla="*/ 52 w 59"/>
                <a:gd name="T1" fmla="*/ 18 h 32"/>
                <a:gd name="T2" fmla="*/ 27 w 59"/>
                <a:gd name="T3" fmla="*/ 20 h 32"/>
                <a:gd name="T4" fmla="*/ 5 w 59"/>
                <a:gd name="T5" fmla="*/ 2 h 32"/>
                <a:gd name="T6" fmla="*/ 0 w 59"/>
                <a:gd name="T7" fmla="*/ 3 h 32"/>
                <a:gd name="T8" fmla="*/ 27 w 59"/>
                <a:gd name="T9" fmla="*/ 27 h 32"/>
                <a:gd name="T10" fmla="*/ 58 w 59"/>
                <a:gd name="T11" fmla="*/ 20 h 32"/>
                <a:gd name="T12" fmla="*/ 52 w 59"/>
                <a:gd name="T13" fmla="*/ 18 h 32"/>
              </a:gdLst>
              <a:ahLst/>
              <a:cxnLst>
                <a:cxn ang="0">
                  <a:pos x="T0" y="T1"/>
                </a:cxn>
                <a:cxn ang="0">
                  <a:pos x="T2" y="T3"/>
                </a:cxn>
                <a:cxn ang="0">
                  <a:pos x="T4" y="T5"/>
                </a:cxn>
                <a:cxn ang="0">
                  <a:pos x="T6" y="T7"/>
                </a:cxn>
                <a:cxn ang="0">
                  <a:pos x="T8" y="T9"/>
                </a:cxn>
                <a:cxn ang="0">
                  <a:pos x="T10" y="T11"/>
                </a:cxn>
                <a:cxn ang="0">
                  <a:pos x="T12" y="T13"/>
                </a:cxn>
              </a:cxnLst>
              <a:rect l="0" t="0" r="r" b="b"/>
              <a:pathLst>
                <a:path w="59" h="32">
                  <a:moveTo>
                    <a:pt x="52" y="18"/>
                  </a:moveTo>
                  <a:cubicBezTo>
                    <a:pt x="48" y="25"/>
                    <a:pt x="33" y="22"/>
                    <a:pt x="27" y="20"/>
                  </a:cubicBezTo>
                  <a:cubicBezTo>
                    <a:pt x="18" y="18"/>
                    <a:pt x="6" y="12"/>
                    <a:pt x="5" y="2"/>
                  </a:cubicBezTo>
                  <a:cubicBezTo>
                    <a:pt x="5" y="0"/>
                    <a:pt x="0" y="0"/>
                    <a:pt x="0" y="3"/>
                  </a:cubicBezTo>
                  <a:cubicBezTo>
                    <a:pt x="0" y="17"/>
                    <a:pt x="15" y="24"/>
                    <a:pt x="27" y="27"/>
                  </a:cubicBezTo>
                  <a:cubicBezTo>
                    <a:pt x="36" y="30"/>
                    <a:pt x="53" y="32"/>
                    <a:pt x="58" y="20"/>
                  </a:cubicBezTo>
                  <a:cubicBezTo>
                    <a:pt x="59" y="17"/>
                    <a:pt x="54" y="15"/>
                    <a:pt x="52" y="18"/>
                  </a:cubicBezTo>
                  <a:close/>
                </a:path>
              </a:pathLst>
            </a:custGeom>
            <a:grpFill/>
            <a:ln>
              <a:noFill/>
            </a:ln>
          </p:spPr>
          <p:txBody>
            <a:bodyPr vert="horz" wrap="square" lIns="121920" tIns="60960" rIns="121920" bIns="60960" numCol="1" anchor="t" anchorCtr="0" compatLnSpc="1"/>
            <a:p>
              <a:endParaRPr lang="zh-CN" altLang="en-US" sz="2310"/>
            </a:p>
          </p:txBody>
        </p:sp>
        <p:sp>
          <p:nvSpPr>
            <p:cNvPr id="32" name="Freeform 7"/>
            <p:cNvSpPr>
              <a:spLocks noEditPoints="1"/>
            </p:cNvSpPr>
            <p:nvPr>
              <p:custDataLst>
                <p:tags r:id="rId6"/>
              </p:custDataLst>
            </p:nvPr>
          </p:nvSpPr>
          <p:spPr bwMode="auto">
            <a:xfrm>
              <a:off x="4704522" y="2252702"/>
              <a:ext cx="2782957" cy="3049731"/>
            </a:xfrm>
            <a:custGeom>
              <a:avLst/>
              <a:gdLst>
                <a:gd name="T0" fmla="*/ 512 w 549"/>
                <a:gd name="T1" fmla="*/ 222 h 602"/>
                <a:gd name="T2" fmla="*/ 498 w 549"/>
                <a:gd name="T3" fmla="*/ 16 h 602"/>
                <a:gd name="T4" fmla="*/ 434 w 549"/>
                <a:gd name="T5" fmla="*/ 157 h 602"/>
                <a:gd name="T6" fmla="*/ 360 w 549"/>
                <a:gd name="T7" fmla="*/ 282 h 602"/>
                <a:gd name="T8" fmla="*/ 305 w 549"/>
                <a:gd name="T9" fmla="*/ 238 h 602"/>
                <a:gd name="T10" fmla="*/ 252 w 549"/>
                <a:gd name="T11" fmla="*/ 260 h 602"/>
                <a:gd name="T12" fmla="*/ 178 w 549"/>
                <a:gd name="T13" fmla="*/ 291 h 602"/>
                <a:gd name="T14" fmla="*/ 168 w 549"/>
                <a:gd name="T15" fmla="*/ 139 h 602"/>
                <a:gd name="T16" fmla="*/ 61 w 549"/>
                <a:gd name="T17" fmla="*/ 184 h 602"/>
                <a:gd name="T18" fmla="*/ 51 w 549"/>
                <a:gd name="T19" fmla="*/ 283 h 602"/>
                <a:gd name="T20" fmla="*/ 13 w 549"/>
                <a:gd name="T21" fmla="*/ 380 h 602"/>
                <a:gd name="T22" fmla="*/ 50 w 549"/>
                <a:gd name="T23" fmla="*/ 327 h 602"/>
                <a:gd name="T24" fmla="*/ 77 w 549"/>
                <a:gd name="T25" fmla="*/ 548 h 602"/>
                <a:gd name="T26" fmla="*/ 32 w 549"/>
                <a:gd name="T27" fmla="*/ 602 h 602"/>
                <a:gd name="T28" fmla="*/ 68 w 549"/>
                <a:gd name="T29" fmla="*/ 591 h 602"/>
                <a:gd name="T30" fmla="*/ 125 w 549"/>
                <a:gd name="T31" fmla="*/ 400 h 602"/>
                <a:gd name="T32" fmla="*/ 131 w 549"/>
                <a:gd name="T33" fmla="*/ 588 h 602"/>
                <a:gd name="T34" fmla="*/ 90 w 549"/>
                <a:gd name="T35" fmla="*/ 586 h 602"/>
                <a:gd name="T36" fmla="*/ 186 w 549"/>
                <a:gd name="T37" fmla="*/ 327 h 602"/>
                <a:gd name="T38" fmla="*/ 229 w 549"/>
                <a:gd name="T39" fmla="*/ 280 h 602"/>
                <a:gd name="T40" fmla="*/ 313 w 549"/>
                <a:gd name="T41" fmla="*/ 275 h 602"/>
                <a:gd name="T42" fmla="*/ 408 w 549"/>
                <a:gd name="T43" fmla="*/ 243 h 602"/>
                <a:gd name="T44" fmla="*/ 433 w 549"/>
                <a:gd name="T45" fmla="*/ 460 h 602"/>
                <a:gd name="T46" fmla="*/ 425 w 549"/>
                <a:gd name="T47" fmla="*/ 578 h 602"/>
                <a:gd name="T48" fmla="*/ 424 w 549"/>
                <a:gd name="T49" fmla="*/ 585 h 602"/>
                <a:gd name="T50" fmla="*/ 450 w 549"/>
                <a:gd name="T51" fmla="*/ 520 h 602"/>
                <a:gd name="T52" fmla="*/ 423 w 549"/>
                <a:gd name="T53" fmla="*/ 360 h 602"/>
                <a:gd name="T54" fmla="*/ 475 w 549"/>
                <a:gd name="T55" fmla="*/ 473 h 602"/>
                <a:gd name="T56" fmla="*/ 480 w 549"/>
                <a:gd name="T57" fmla="*/ 588 h 602"/>
                <a:gd name="T58" fmla="*/ 483 w 549"/>
                <a:gd name="T59" fmla="*/ 478 h 602"/>
                <a:gd name="T60" fmla="*/ 529 w 549"/>
                <a:gd name="T61" fmla="*/ 361 h 602"/>
                <a:gd name="T62" fmla="*/ 509 w 549"/>
                <a:gd name="T63" fmla="*/ 384 h 602"/>
                <a:gd name="T64" fmla="*/ 537 w 549"/>
                <a:gd name="T65" fmla="*/ 432 h 602"/>
                <a:gd name="T66" fmla="*/ 20 w 549"/>
                <a:gd name="T67" fmla="*/ 373 h 602"/>
                <a:gd name="T68" fmla="*/ 18 w 549"/>
                <a:gd name="T69" fmla="*/ 96 h 602"/>
                <a:gd name="T70" fmla="*/ 108 w 549"/>
                <a:gd name="T71" fmla="*/ 37 h 602"/>
                <a:gd name="T72" fmla="*/ 108 w 549"/>
                <a:gd name="T73" fmla="*/ 183 h 602"/>
                <a:gd name="T74" fmla="*/ 168 w 549"/>
                <a:gd name="T75" fmla="*/ 373 h 602"/>
                <a:gd name="T76" fmla="*/ 99 w 549"/>
                <a:gd name="T77" fmla="*/ 392 h 602"/>
                <a:gd name="T78" fmla="*/ 66 w 549"/>
                <a:gd name="T79" fmla="*/ 198 h 602"/>
                <a:gd name="T80" fmla="*/ 67 w 549"/>
                <a:gd name="T81" fmla="*/ 187 h 602"/>
                <a:gd name="T82" fmla="*/ 172 w 549"/>
                <a:gd name="T83" fmla="*/ 293 h 602"/>
                <a:gd name="T84" fmla="*/ 114 w 549"/>
                <a:gd name="T85" fmla="*/ 261 h 602"/>
                <a:gd name="T86" fmla="*/ 130 w 549"/>
                <a:gd name="T87" fmla="*/ 289 h 602"/>
                <a:gd name="T88" fmla="*/ 168 w 549"/>
                <a:gd name="T89" fmla="*/ 373 h 602"/>
                <a:gd name="T90" fmla="*/ 278 w 549"/>
                <a:gd name="T91" fmla="*/ 229 h 602"/>
                <a:gd name="T92" fmla="*/ 302 w 549"/>
                <a:gd name="T93" fmla="*/ 266 h 602"/>
                <a:gd name="T94" fmla="*/ 274 w 549"/>
                <a:gd name="T95" fmla="*/ 253 h 602"/>
                <a:gd name="T96" fmla="*/ 311 w 549"/>
                <a:gd name="T97" fmla="*/ 264 h 602"/>
                <a:gd name="T98" fmla="*/ 399 w 549"/>
                <a:gd name="T99" fmla="*/ 111 h 602"/>
                <a:gd name="T100" fmla="*/ 442 w 549"/>
                <a:gd name="T101" fmla="*/ 110 h 602"/>
                <a:gd name="T102" fmla="*/ 411 w 549"/>
                <a:gd name="T103" fmla="*/ 45 h 602"/>
                <a:gd name="T104" fmla="*/ 500 w 549"/>
                <a:gd name="T105" fmla="*/ 24 h 602"/>
                <a:gd name="T106" fmla="*/ 498 w 549"/>
                <a:gd name="T107" fmla="*/ 149 h 602"/>
                <a:gd name="T108" fmla="*/ 433 w 549"/>
                <a:gd name="T109" fmla="*/ 149 h 602"/>
                <a:gd name="T110" fmla="*/ 449 w 549"/>
                <a:gd name="T111" fmla="*/ 363 h 602"/>
                <a:gd name="T112" fmla="*/ 408 w 549"/>
                <a:gd name="T113" fmla="*/ 333 h 602"/>
                <a:gd name="T114" fmla="*/ 438 w 549"/>
                <a:gd name="T115" fmla="*/ 166 h 602"/>
                <a:gd name="T116" fmla="*/ 488 w 549"/>
                <a:gd name="T117" fmla="*/ 161 h 602"/>
                <a:gd name="T118" fmla="*/ 480 w 549"/>
                <a:gd name="T119" fmla="*/ 185 h 602"/>
                <a:gd name="T120" fmla="*/ 466 w 549"/>
                <a:gd name="T121" fmla="*/ 362 h 602"/>
                <a:gd name="T122" fmla="*/ 511 w 549"/>
                <a:gd name="T123" fmla="*/ 410 h 602"/>
                <a:gd name="T124" fmla="*/ 525 w 549"/>
                <a:gd name="T125" fmla="*/ 38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9" h="602">
                  <a:moveTo>
                    <a:pt x="531" y="383"/>
                  </a:moveTo>
                  <a:cubicBezTo>
                    <a:pt x="544" y="357"/>
                    <a:pt x="532" y="326"/>
                    <a:pt x="523" y="300"/>
                  </a:cubicBezTo>
                  <a:cubicBezTo>
                    <a:pt x="521" y="294"/>
                    <a:pt x="519" y="288"/>
                    <a:pt x="517" y="282"/>
                  </a:cubicBezTo>
                  <a:cubicBezTo>
                    <a:pt x="517" y="262"/>
                    <a:pt x="514" y="242"/>
                    <a:pt x="512" y="222"/>
                  </a:cubicBezTo>
                  <a:cubicBezTo>
                    <a:pt x="510" y="200"/>
                    <a:pt x="507" y="177"/>
                    <a:pt x="495" y="158"/>
                  </a:cubicBezTo>
                  <a:cubicBezTo>
                    <a:pt x="496" y="158"/>
                    <a:pt x="497" y="157"/>
                    <a:pt x="498" y="157"/>
                  </a:cubicBezTo>
                  <a:cubicBezTo>
                    <a:pt x="520" y="148"/>
                    <a:pt x="533" y="125"/>
                    <a:pt x="539" y="103"/>
                  </a:cubicBezTo>
                  <a:cubicBezTo>
                    <a:pt x="549" y="71"/>
                    <a:pt x="535" y="23"/>
                    <a:pt x="498" y="16"/>
                  </a:cubicBezTo>
                  <a:cubicBezTo>
                    <a:pt x="468" y="0"/>
                    <a:pt x="418" y="9"/>
                    <a:pt x="404" y="42"/>
                  </a:cubicBezTo>
                  <a:cubicBezTo>
                    <a:pt x="396" y="63"/>
                    <a:pt x="388" y="91"/>
                    <a:pt x="392" y="113"/>
                  </a:cubicBezTo>
                  <a:cubicBezTo>
                    <a:pt x="395" y="135"/>
                    <a:pt x="412" y="148"/>
                    <a:pt x="432" y="156"/>
                  </a:cubicBezTo>
                  <a:cubicBezTo>
                    <a:pt x="432" y="157"/>
                    <a:pt x="433" y="157"/>
                    <a:pt x="434" y="157"/>
                  </a:cubicBezTo>
                  <a:cubicBezTo>
                    <a:pt x="425" y="175"/>
                    <a:pt x="425" y="194"/>
                    <a:pt x="419" y="213"/>
                  </a:cubicBezTo>
                  <a:cubicBezTo>
                    <a:pt x="417" y="219"/>
                    <a:pt x="415" y="225"/>
                    <a:pt x="413" y="230"/>
                  </a:cubicBezTo>
                  <a:cubicBezTo>
                    <a:pt x="413" y="230"/>
                    <a:pt x="413" y="230"/>
                    <a:pt x="413" y="230"/>
                  </a:cubicBezTo>
                  <a:cubicBezTo>
                    <a:pt x="393" y="245"/>
                    <a:pt x="377" y="265"/>
                    <a:pt x="360" y="282"/>
                  </a:cubicBezTo>
                  <a:cubicBezTo>
                    <a:pt x="357" y="285"/>
                    <a:pt x="353" y="290"/>
                    <a:pt x="349" y="289"/>
                  </a:cubicBezTo>
                  <a:cubicBezTo>
                    <a:pt x="344" y="288"/>
                    <a:pt x="338" y="284"/>
                    <a:pt x="335" y="281"/>
                  </a:cubicBezTo>
                  <a:cubicBezTo>
                    <a:pt x="330" y="276"/>
                    <a:pt x="324" y="272"/>
                    <a:pt x="318" y="269"/>
                  </a:cubicBezTo>
                  <a:cubicBezTo>
                    <a:pt x="321" y="259"/>
                    <a:pt x="314" y="244"/>
                    <a:pt x="305" y="238"/>
                  </a:cubicBezTo>
                  <a:cubicBezTo>
                    <a:pt x="306" y="235"/>
                    <a:pt x="304" y="232"/>
                    <a:pt x="301" y="232"/>
                  </a:cubicBezTo>
                  <a:cubicBezTo>
                    <a:pt x="297" y="233"/>
                    <a:pt x="293" y="234"/>
                    <a:pt x="289" y="235"/>
                  </a:cubicBezTo>
                  <a:cubicBezTo>
                    <a:pt x="289" y="226"/>
                    <a:pt x="284" y="219"/>
                    <a:pt x="272" y="224"/>
                  </a:cubicBezTo>
                  <a:cubicBezTo>
                    <a:pt x="258" y="230"/>
                    <a:pt x="249" y="246"/>
                    <a:pt x="252" y="260"/>
                  </a:cubicBezTo>
                  <a:cubicBezTo>
                    <a:pt x="251" y="261"/>
                    <a:pt x="250" y="261"/>
                    <a:pt x="249" y="262"/>
                  </a:cubicBezTo>
                  <a:cubicBezTo>
                    <a:pt x="243" y="265"/>
                    <a:pt x="237" y="268"/>
                    <a:pt x="231" y="271"/>
                  </a:cubicBezTo>
                  <a:cubicBezTo>
                    <a:pt x="214" y="279"/>
                    <a:pt x="196" y="284"/>
                    <a:pt x="178" y="290"/>
                  </a:cubicBezTo>
                  <a:cubicBezTo>
                    <a:pt x="178" y="290"/>
                    <a:pt x="178" y="290"/>
                    <a:pt x="178" y="291"/>
                  </a:cubicBezTo>
                  <a:cubicBezTo>
                    <a:pt x="173" y="274"/>
                    <a:pt x="167" y="259"/>
                    <a:pt x="160" y="244"/>
                  </a:cubicBezTo>
                  <a:cubicBezTo>
                    <a:pt x="153" y="229"/>
                    <a:pt x="146" y="214"/>
                    <a:pt x="136" y="200"/>
                  </a:cubicBezTo>
                  <a:cubicBezTo>
                    <a:pt x="133" y="196"/>
                    <a:pt x="129" y="191"/>
                    <a:pt x="124" y="188"/>
                  </a:cubicBezTo>
                  <a:cubicBezTo>
                    <a:pt x="144" y="179"/>
                    <a:pt x="160" y="161"/>
                    <a:pt x="168" y="139"/>
                  </a:cubicBezTo>
                  <a:cubicBezTo>
                    <a:pt x="183" y="97"/>
                    <a:pt x="146" y="45"/>
                    <a:pt x="108" y="29"/>
                  </a:cubicBezTo>
                  <a:cubicBezTo>
                    <a:pt x="106" y="29"/>
                    <a:pt x="105" y="29"/>
                    <a:pt x="104" y="30"/>
                  </a:cubicBezTo>
                  <a:cubicBezTo>
                    <a:pt x="68" y="17"/>
                    <a:pt x="26" y="51"/>
                    <a:pt x="15" y="84"/>
                  </a:cubicBezTo>
                  <a:cubicBezTo>
                    <a:pt x="0" y="125"/>
                    <a:pt x="26" y="164"/>
                    <a:pt x="61" y="184"/>
                  </a:cubicBezTo>
                  <a:cubicBezTo>
                    <a:pt x="60" y="184"/>
                    <a:pt x="60" y="185"/>
                    <a:pt x="60" y="186"/>
                  </a:cubicBezTo>
                  <a:cubicBezTo>
                    <a:pt x="59" y="187"/>
                    <a:pt x="59" y="189"/>
                    <a:pt x="59" y="190"/>
                  </a:cubicBezTo>
                  <a:cubicBezTo>
                    <a:pt x="59" y="191"/>
                    <a:pt x="59" y="191"/>
                    <a:pt x="59" y="192"/>
                  </a:cubicBezTo>
                  <a:cubicBezTo>
                    <a:pt x="59" y="223"/>
                    <a:pt x="53" y="253"/>
                    <a:pt x="51" y="283"/>
                  </a:cubicBezTo>
                  <a:cubicBezTo>
                    <a:pt x="51" y="289"/>
                    <a:pt x="50" y="295"/>
                    <a:pt x="50" y="300"/>
                  </a:cubicBezTo>
                  <a:cubicBezTo>
                    <a:pt x="50" y="301"/>
                    <a:pt x="50" y="301"/>
                    <a:pt x="50" y="301"/>
                  </a:cubicBezTo>
                  <a:cubicBezTo>
                    <a:pt x="48" y="320"/>
                    <a:pt x="35" y="336"/>
                    <a:pt x="34" y="354"/>
                  </a:cubicBezTo>
                  <a:cubicBezTo>
                    <a:pt x="20" y="350"/>
                    <a:pt x="10" y="364"/>
                    <a:pt x="13" y="380"/>
                  </a:cubicBezTo>
                  <a:cubicBezTo>
                    <a:pt x="16" y="392"/>
                    <a:pt x="32" y="414"/>
                    <a:pt x="47" y="409"/>
                  </a:cubicBezTo>
                  <a:cubicBezTo>
                    <a:pt x="64" y="403"/>
                    <a:pt x="53" y="366"/>
                    <a:pt x="42" y="359"/>
                  </a:cubicBezTo>
                  <a:cubicBezTo>
                    <a:pt x="42" y="359"/>
                    <a:pt x="42" y="359"/>
                    <a:pt x="42" y="359"/>
                  </a:cubicBezTo>
                  <a:cubicBezTo>
                    <a:pt x="41" y="348"/>
                    <a:pt x="46" y="338"/>
                    <a:pt x="50" y="327"/>
                  </a:cubicBezTo>
                  <a:cubicBezTo>
                    <a:pt x="51" y="342"/>
                    <a:pt x="54" y="357"/>
                    <a:pt x="61" y="371"/>
                  </a:cubicBezTo>
                  <a:cubicBezTo>
                    <a:pt x="68" y="385"/>
                    <a:pt x="79" y="393"/>
                    <a:pt x="93" y="397"/>
                  </a:cubicBezTo>
                  <a:cubicBezTo>
                    <a:pt x="92" y="431"/>
                    <a:pt x="92" y="464"/>
                    <a:pt x="88" y="497"/>
                  </a:cubicBezTo>
                  <a:cubicBezTo>
                    <a:pt x="86" y="515"/>
                    <a:pt x="81" y="531"/>
                    <a:pt x="77" y="548"/>
                  </a:cubicBezTo>
                  <a:cubicBezTo>
                    <a:pt x="73" y="564"/>
                    <a:pt x="68" y="580"/>
                    <a:pt x="57" y="593"/>
                  </a:cubicBezTo>
                  <a:cubicBezTo>
                    <a:pt x="57" y="593"/>
                    <a:pt x="57" y="594"/>
                    <a:pt x="56" y="595"/>
                  </a:cubicBezTo>
                  <a:cubicBezTo>
                    <a:pt x="49" y="594"/>
                    <a:pt x="41" y="594"/>
                    <a:pt x="33" y="595"/>
                  </a:cubicBezTo>
                  <a:cubicBezTo>
                    <a:pt x="28" y="595"/>
                    <a:pt x="28" y="602"/>
                    <a:pt x="32" y="602"/>
                  </a:cubicBezTo>
                  <a:cubicBezTo>
                    <a:pt x="43" y="602"/>
                    <a:pt x="55" y="602"/>
                    <a:pt x="66" y="601"/>
                  </a:cubicBezTo>
                  <a:cubicBezTo>
                    <a:pt x="69" y="601"/>
                    <a:pt x="69" y="597"/>
                    <a:pt x="67" y="596"/>
                  </a:cubicBezTo>
                  <a:cubicBezTo>
                    <a:pt x="68" y="595"/>
                    <a:pt x="68" y="594"/>
                    <a:pt x="68" y="593"/>
                  </a:cubicBezTo>
                  <a:cubicBezTo>
                    <a:pt x="68" y="592"/>
                    <a:pt x="68" y="592"/>
                    <a:pt x="68" y="591"/>
                  </a:cubicBezTo>
                  <a:cubicBezTo>
                    <a:pt x="74" y="582"/>
                    <a:pt x="78" y="571"/>
                    <a:pt x="81" y="560"/>
                  </a:cubicBezTo>
                  <a:cubicBezTo>
                    <a:pt x="86" y="543"/>
                    <a:pt x="91" y="526"/>
                    <a:pt x="94" y="509"/>
                  </a:cubicBezTo>
                  <a:cubicBezTo>
                    <a:pt x="99" y="473"/>
                    <a:pt x="100" y="435"/>
                    <a:pt x="99" y="399"/>
                  </a:cubicBezTo>
                  <a:cubicBezTo>
                    <a:pt x="107" y="401"/>
                    <a:pt x="116" y="401"/>
                    <a:pt x="125" y="400"/>
                  </a:cubicBezTo>
                  <a:cubicBezTo>
                    <a:pt x="123" y="433"/>
                    <a:pt x="120" y="465"/>
                    <a:pt x="115" y="497"/>
                  </a:cubicBezTo>
                  <a:cubicBezTo>
                    <a:pt x="110" y="530"/>
                    <a:pt x="94" y="558"/>
                    <a:pt x="81" y="588"/>
                  </a:cubicBezTo>
                  <a:cubicBezTo>
                    <a:pt x="80" y="591"/>
                    <a:pt x="82" y="594"/>
                    <a:pt x="85" y="594"/>
                  </a:cubicBezTo>
                  <a:cubicBezTo>
                    <a:pt x="100" y="594"/>
                    <a:pt x="117" y="596"/>
                    <a:pt x="131" y="588"/>
                  </a:cubicBezTo>
                  <a:cubicBezTo>
                    <a:pt x="134" y="585"/>
                    <a:pt x="132" y="581"/>
                    <a:pt x="128" y="581"/>
                  </a:cubicBezTo>
                  <a:cubicBezTo>
                    <a:pt x="125" y="581"/>
                    <a:pt x="123" y="581"/>
                    <a:pt x="120" y="581"/>
                  </a:cubicBezTo>
                  <a:cubicBezTo>
                    <a:pt x="117" y="581"/>
                    <a:pt x="116" y="583"/>
                    <a:pt x="117" y="585"/>
                  </a:cubicBezTo>
                  <a:cubicBezTo>
                    <a:pt x="109" y="588"/>
                    <a:pt x="99" y="587"/>
                    <a:pt x="90" y="586"/>
                  </a:cubicBezTo>
                  <a:cubicBezTo>
                    <a:pt x="102" y="560"/>
                    <a:pt x="117" y="534"/>
                    <a:pt x="121" y="505"/>
                  </a:cubicBezTo>
                  <a:cubicBezTo>
                    <a:pt x="127" y="470"/>
                    <a:pt x="133" y="434"/>
                    <a:pt x="132" y="399"/>
                  </a:cubicBezTo>
                  <a:cubicBezTo>
                    <a:pt x="150" y="396"/>
                    <a:pt x="166" y="389"/>
                    <a:pt x="177" y="374"/>
                  </a:cubicBezTo>
                  <a:cubicBezTo>
                    <a:pt x="186" y="360"/>
                    <a:pt x="187" y="343"/>
                    <a:pt x="186" y="327"/>
                  </a:cubicBezTo>
                  <a:cubicBezTo>
                    <a:pt x="185" y="317"/>
                    <a:pt x="183" y="307"/>
                    <a:pt x="180" y="298"/>
                  </a:cubicBezTo>
                  <a:cubicBezTo>
                    <a:pt x="185" y="297"/>
                    <a:pt x="190" y="295"/>
                    <a:pt x="195" y="293"/>
                  </a:cubicBezTo>
                  <a:cubicBezTo>
                    <a:pt x="200" y="292"/>
                    <a:pt x="205" y="290"/>
                    <a:pt x="209" y="288"/>
                  </a:cubicBezTo>
                  <a:cubicBezTo>
                    <a:pt x="215" y="285"/>
                    <a:pt x="224" y="284"/>
                    <a:pt x="229" y="280"/>
                  </a:cubicBezTo>
                  <a:cubicBezTo>
                    <a:pt x="236" y="276"/>
                    <a:pt x="243" y="273"/>
                    <a:pt x="251" y="269"/>
                  </a:cubicBezTo>
                  <a:cubicBezTo>
                    <a:pt x="252" y="269"/>
                    <a:pt x="254" y="268"/>
                    <a:pt x="257" y="267"/>
                  </a:cubicBezTo>
                  <a:cubicBezTo>
                    <a:pt x="256" y="276"/>
                    <a:pt x="266" y="281"/>
                    <a:pt x="276" y="283"/>
                  </a:cubicBezTo>
                  <a:cubicBezTo>
                    <a:pt x="288" y="284"/>
                    <a:pt x="304" y="284"/>
                    <a:pt x="313" y="275"/>
                  </a:cubicBezTo>
                  <a:cubicBezTo>
                    <a:pt x="320" y="280"/>
                    <a:pt x="326" y="284"/>
                    <a:pt x="333" y="288"/>
                  </a:cubicBezTo>
                  <a:cubicBezTo>
                    <a:pt x="339" y="293"/>
                    <a:pt x="347" y="299"/>
                    <a:pt x="355" y="295"/>
                  </a:cubicBezTo>
                  <a:cubicBezTo>
                    <a:pt x="365" y="292"/>
                    <a:pt x="373" y="279"/>
                    <a:pt x="381" y="271"/>
                  </a:cubicBezTo>
                  <a:cubicBezTo>
                    <a:pt x="389" y="262"/>
                    <a:pt x="398" y="252"/>
                    <a:pt x="408" y="243"/>
                  </a:cubicBezTo>
                  <a:cubicBezTo>
                    <a:pt x="403" y="256"/>
                    <a:pt x="398" y="269"/>
                    <a:pt x="395" y="282"/>
                  </a:cubicBezTo>
                  <a:cubicBezTo>
                    <a:pt x="390" y="309"/>
                    <a:pt x="398" y="338"/>
                    <a:pt x="417" y="355"/>
                  </a:cubicBezTo>
                  <a:cubicBezTo>
                    <a:pt x="416" y="371"/>
                    <a:pt x="419" y="387"/>
                    <a:pt x="422" y="403"/>
                  </a:cubicBezTo>
                  <a:cubicBezTo>
                    <a:pt x="425" y="422"/>
                    <a:pt x="429" y="441"/>
                    <a:pt x="433" y="460"/>
                  </a:cubicBezTo>
                  <a:cubicBezTo>
                    <a:pt x="437" y="480"/>
                    <a:pt x="441" y="500"/>
                    <a:pt x="443" y="520"/>
                  </a:cubicBezTo>
                  <a:cubicBezTo>
                    <a:pt x="444" y="529"/>
                    <a:pt x="444" y="538"/>
                    <a:pt x="446" y="547"/>
                  </a:cubicBezTo>
                  <a:cubicBezTo>
                    <a:pt x="449" y="557"/>
                    <a:pt x="449" y="567"/>
                    <a:pt x="449" y="578"/>
                  </a:cubicBezTo>
                  <a:cubicBezTo>
                    <a:pt x="441" y="578"/>
                    <a:pt x="432" y="577"/>
                    <a:pt x="425" y="578"/>
                  </a:cubicBezTo>
                  <a:cubicBezTo>
                    <a:pt x="424" y="578"/>
                    <a:pt x="424" y="578"/>
                    <a:pt x="424" y="578"/>
                  </a:cubicBezTo>
                  <a:cubicBezTo>
                    <a:pt x="424" y="578"/>
                    <a:pt x="424" y="578"/>
                    <a:pt x="424" y="578"/>
                  </a:cubicBezTo>
                  <a:cubicBezTo>
                    <a:pt x="422" y="579"/>
                    <a:pt x="421" y="580"/>
                    <a:pt x="421" y="582"/>
                  </a:cubicBezTo>
                  <a:cubicBezTo>
                    <a:pt x="421" y="583"/>
                    <a:pt x="422" y="585"/>
                    <a:pt x="424" y="585"/>
                  </a:cubicBezTo>
                  <a:cubicBezTo>
                    <a:pt x="433" y="587"/>
                    <a:pt x="444" y="585"/>
                    <a:pt x="453" y="585"/>
                  </a:cubicBezTo>
                  <a:cubicBezTo>
                    <a:pt x="455" y="585"/>
                    <a:pt x="456" y="583"/>
                    <a:pt x="456" y="581"/>
                  </a:cubicBezTo>
                  <a:cubicBezTo>
                    <a:pt x="456" y="572"/>
                    <a:pt x="458" y="562"/>
                    <a:pt x="455" y="552"/>
                  </a:cubicBezTo>
                  <a:cubicBezTo>
                    <a:pt x="453" y="542"/>
                    <a:pt x="451" y="531"/>
                    <a:pt x="450" y="520"/>
                  </a:cubicBezTo>
                  <a:cubicBezTo>
                    <a:pt x="449" y="501"/>
                    <a:pt x="445" y="481"/>
                    <a:pt x="441" y="462"/>
                  </a:cubicBezTo>
                  <a:cubicBezTo>
                    <a:pt x="437" y="442"/>
                    <a:pt x="433" y="422"/>
                    <a:pt x="429" y="402"/>
                  </a:cubicBezTo>
                  <a:cubicBezTo>
                    <a:pt x="427" y="392"/>
                    <a:pt x="425" y="382"/>
                    <a:pt x="424" y="372"/>
                  </a:cubicBezTo>
                  <a:cubicBezTo>
                    <a:pt x="424" y="370"/>
                    <a:pt x="423" y="365"/>
                    <a:pt x="423" y="360"/>
                  </a:cubicBezTo>
                  <a:cubicBezTo>
                    <a:pt x="431" y="366"/>
                    <a:pt x="441" y="370"/>
                    <a:pt x="452" y="371"/>
                  </a:cubicBezTo>
                  <a:cubicBezTo>
                    <a:pt x="455" y="371"/>
                    <a:pt x="458" y="371"/>
                    <a:pt x="460" y="371"/>
                  </a:cubicBezTo>
                  <a:cubicBezTo>
                    <a:pt x="460" y="387"/>
                    <a:pt x="463" y="403"/>
                    <a:pt x="465" y="419"/>
                  </a:cubicBezTo>
                  <a:cubicBezTo>
                    <a:pt x="468" y="437"/>
                    <a:pt x="470" y="456"/>
                    <a:pt x="475" y="473"/>
                  </a:cubicBezTo>
                  <a:cubicBezTo>
                    <a:pt x="479" y="491"/>
                    <a:pt x="485" y="508"/>
                    <a:pt x="489" y="525"/>
                  </a:cubicBezTo>
                  <a:cubicBezTo>
                    <a:pt x="493" y="543"/>
                    <a:pt x="493" y="561"/>
                    <a:pt x="493" y="579"/>
                  </a:cubicBezTo>
                  <a:cubicBezTo>
                    <a:pt x="487" y="577"/>
                    <a:pt x="481" y="577"/>
                    <a:pt x="475" y="581"/>
                  </a:cubicBezTo>
                  <a:cubicBezTo>
                    <a:pt x="471" y="584"/>
                    <a:pt x="476" y="591"/>
                    <a:pt x="480" y="588"/>
                  </a:cubicBezTo>
                  <a:cubicBezTo>
                    <a:pt x="485" y="583"/>
                    <a:pt x="490" y="586"/>
                    <a:pt x="495" y="588"/>
                  </a:cubicBezTo>
                  <a:cubicBezTo>
                    <a:pt x="498" y="589"/>
                    <a:pt x="500" y="587"/>
                    <a:pt x="500" y="584"/>
                  </a:cubicBezTo>
                  <a:cubicBezTo>
                    <a:pt x="500" y="566"/>
                    <a:pt x="501" y="548"/>
                    <a:pt x="498" y="531"/>
                  </a:cubicBezTo>
                  <a:cubicBezTo>
                    <a:pt x="495" y="513"/>
                    <a:pt x="488" y="496"/>
                    <a:pt x="483" y="478"/>
                  </a:cubicBezTo>
                  <a:cubicBezTo>
                    <a:pt x="478" y="460"/>
                    <a:pt x="476" y="441"/>
                    <a:pt x="473" y="422"/>
                  </a:cubicBezTo>
                  <a:cubicBezTo>
                    <a:pt x="470" y="405"/>
                    <a:pt x="468" y="388"/>
                    <a:pt x="467" y="370"/>
                  </a:cubicBezTo>
                  <a:cubicBezTo>
                    <a:pt x="498" y="365"/>
                    <a:pt x="512" y="331"/>
                    <a:pt x="516" y="301"/>
                  </a:cubicBezTo>
                  <a:cubicBezTo>
                    <a:pt x="523" y="320"/>
                    <a:pt x="531" y="341"/>
                    <a:pt x="529" y="361"/>
                  </a:cubicBezTo>
                  <a:cubicBezTo>
                    <a:pt x="529" y="360"/>
                    <a:pt x="529" y="359"/>
                    <a:pt x="529" y="359"/>
                  </a:cubicBezTo>
                  <a:cubicBezTo>
                    <a:pt x="529" y="356"/>
                    <a:pt x="524" y="356"/>
                    <a:pt x="524" y="359"/>
                  </a:cubicBezTo>
                  <a:cubicBezTo>
                    <a:pt x="524" y="365"/>
                    <a:pt x="523" y="370"/>
                    <a:pt x="523" y="376"/>
                  </a:cubicBezTo>
                  <a:cubicBezTo>
                    <a:pt x="517" y="376"/>
                    <a:pt x="514" y="379"/>
                    <a:pt x="509" y="384"/>
                  </a:cubicBezTo>
                  <a:cubicBezTo>
                    <a:pt x="504" y="388"/>
                    <a:pt x="496" y="396"/>
                    <a:pt x="499" y="403"/>
                  </a:cubicBezTo>
                  <a:cubicBezTo>
                    <a:pt x="502" y="410"/>
                    <a:pt x="505" y="416"/>
                    <a:pt x="506" y="424"/>
                  </a:cubicBezTo>
                  <a:cubicBezTo>
                    <a:pt x="507" y="430"/>
                    <a:pt x="508" y="437"/>
                    <a:pt x="510" y="443"/>
                  </a:cubicBezTo>
                  <a:cubicBezTo>
                    <a:pt x="517" y="458"/>
                    <a:pt x="533" y="438"/>
                    <a:pt x="537" y="432"/>
                  </a:cubicBezTo>
                  <a:cubicBezTo>
                    <a:pt x="549" y="415"/>
                    <a:pt x="544" y="397"/>
                    <a:pt x="531" y="383"/>
                  </a:cubicBezTo>
                  <a:close/>
                  <a:moveTo>
                    <a:pt x="47" y="398"/>
                  </a:moveTo>
                  <a:cubicBezTo>
                    <a:pt x="44" y="411"/>
                    <a:pt x="27" y="391"/>
                    <a:pt x="25" y="387"/>
                  </a:cubicBezTo>
                  <a:cubicBezTo>
                    <a:pt x="22" y="383"/>
                    <a:pt x="20" y="378"/>
                    <a:pt x="20" y="373"/>
                  </a:cubicBezTo>
                  <a:cubicBezTo>
                    <a:pt x="20" y="365"/>
                    <a:pt x="26" y="360"/>
                    <a:pt x="33" y="361"/>
                  </a:cubicBezTo>
                  <a:cubicBezTo>
                    <a:pt x="33" y="363"/>
                    <a:pt x="34" y="364"/>
                    <a:pt x="35" y="365"/>
                  </a:cubicBezTo>
                  <a:cubicBezTo>
                    <a:pt x="47" y="366"/>
                    <a:pt x="49" y="390"/>
                    <a:pt x="47" y="398"/>
                  </a:cubicBezTo>
                  <a:close/>
                  <a:moveTo>
                    <a:pt x="18" y="96"/>
                  </a:moveTo>
                  <a:cubicBezTo>
                    <a:pt x="24" y="61"/>
                    <a:pt x="66" y="25"/>
                    <a:pt x="102" y="35"/>
                  </a:cubicBezTo>
                  <a:cubicBezTo>
                    <a:pt x="102" y="36"/>
                    <a:pt x="102" y="37"/>
                    <a:pt x="101" y="38"/>
                  </a:cubicBezTo>
                  <a:cubicBezTo>
                    <a:pt x="101" y="41"/>
                    <a:pt x="105" y="42"/>
                    <a:pt x="106" y="39"/>
                  </a:cubicBezTo>
                  <a:cubicBezTo>
                    <a:pt x="107" y="38"/>
                    <a:pt x="107" y="38"/>
                    <a:pt x="108" y="37"/>
                  </a:cubicBezTo>
                  <a:cubicBezTo>
                    <a:pt x="141" y="53"/>
                    <a:pt x="171" y="95"/>
                    <a:pt x="162" y="132"/>
                  </a:cubicBezTo>
                  <a:cubicBezTo>
                    <a:pt x="158" y="151"/>
                    <a:pt x="145" y="167"/>
                    <a:pt x="129" y="177"/>
                  </a:cubicBezTo>
                  <a:cubicBezTo>
                    <a:pt x="125" y="180"/>
                    <a:pt x="120" y="182"/>
                    <a:pt x="116" y="184"/>
                  </a:cubicBezTo>
                  <a:cubicBezTo>
                    <a:pt x="114" y="183"/>
                    <a:pt x="111" y="183"/>
                    <a:pt x="108" y="183"/>
                  </a:cubicBezTo>
                  <a:cubicBezTo>
                    <a:pt x="107" y="184"/>
                    <a:pt x="106" y="185"/>
                    <a:pt x="106" y="186"/>
                  </a:cubicBezTo>
                  <a:cubicBezTo>
                    <a:pt x="96" y="188"/>
                    <a:pt x="85" y="186"/>
                    <a:pt x="75" y="182"/>
                  </a:cubicBezTo>
                  <a:cubicBezTo>
                    <a:pt x="40" y="169"/>
                    <a:pt x="12" y="134"/>
                    <a:pt x="18" y="96"/>
                  </a:cubicBezTo>
                  <a:close/>
                  <a:moveTo>
                    <a:pt x="168" y="373"/>
                  </a:moveTo>
                  <a:cubicBezTo>
                    <a:pt x="160" y="385"/>
                    <a:pt x="145" y="390"/>
                    <a:pt x="130" y="392"/>
                  </a:cubicBezTo>
                  <a:cubicBezTo>
                    <a:pt x="129" y="392"/>
                    <a:pt x="127" y="392"/>
                    <a:pt x="126" y="393"/>
                  </a:cubicBezTo>
                  <a:cubicBezTo>
                    <a:pt x="121" y="393"/>
                    <a:pt x="115" y="393"/>
                    <a:pt x="110" y="393"/>
                  </a:cubicBezTo>
                  <a:cubicBezTo>
                    <a:pt x="106" y="393"/>
                    <a:pt x="102" y="393"/>
                    <a:pt x="99" y="392"/>
                  </a:cubicBezTo>
                  <a:cubicBezTo>
                    <a:pt x="98" y="389"/>
                    <a:pt x="95" y="389"/>
                    <a:pt x="93" y="390"/>
                  </a:cubicBezTo>
                  <a:cubicBezTo>
                    <a:pt x="85" y="387"/>
                    <a:pt x="78" y="383"/>
                    <a:pt x="73" y="376"/>
                  </a:cubicBezTo>
                  <a:cubicBezTo>
                    <a:pt x="54" y="352"/>
                    <a:pt x="56" y="315"/>
                    <a:pt x="58" y="287"/>
                  </a:cubicBezTo>
                  <a:cubicBezTo>
                    <a:pt x="60" y="257"/>
                    <a:pt x="65" y="228"/>
                    <a:pt x="66" y="198"/>
                  </a:cubicBezTo>
                  <a:cubicBezTo>
                    <a:pt x="68" y="198"/>
                    <a:pt x="69" y="197"/>
                    <a:pt x="69" y="194"/>
                  </a:cubicBezTo>
                  <a:cubicBezTo>
                    <a:pt x="69" y="191"/>
                    <a:pt x="68" y="190"/>
                    <a:pt x="66" y="189"/>
                  </a:cubicBezTo>
                  <a:cubicBezTo>
                    <a:pt x="66" y="188"/>
                    <a:pt x="66" y="187"/>
                    <a:pt x="66" y="186"/>
                  </a:cubicBezTo>
                  <a:cubicBezTo>
                    <a:pt x="66" y="186"/>
                    <a:pt x="67" y="187"/>
                    <a:pt x="67" y="187"/>
                  </a:cubicBezTo>
                  <a:cubicBezTo>
                    <a:pt x="84" y="195"/>
                    <a:pt x="101" y="195"/>
                    <a:pt x="116" y="190"/>
                  </a:cubicBezTo>
                  <a:cubicBezTo>
                    <a:pt x="128" y="195"/>
                    <a:pt x="137" y="214"/>
                    <a:pt x="142" y="222"/>
                  </a:cubicBezTo>
                  <a:cubicBezTo>
                    <a:pt x="150" y="238"/>
                    <a:pt x="157" y="254"/>
                    <a:pt x="163" y="270"/>
                  </a:cubicBezTo>
                  <a:cubicBezTo>
                    <a:pt x="166" y="277"/>
                    <a:pt x="169" y="285"/>
                    <a:pt x="172" y="293"/>
                  </a:cubicBezTo>
                  <a:cubicBezTo>
                    <a:pt x="168" y="294"/>
                    <a:pt x="164" y="296"/>
                    <a:pt x="160" y="297"/>
                  </a:cubicBezTo>
                  <a:cubicBezTo>
                    <a:pt x="150" y="300"/>
                    <a:pt x="145" y="298"/>
                    <a:pt x="139" y="290"/>
                  </a:cubicBezTo>
                  <a:cubicBezTo>
                    <a:pt x="134" y="283"/>
                    <a:pt x="129" y="276"/>
                    <a:pt x="123" y="270"/>
                  </a:cubicBezTo>
                  <a:cubicBezTo>
                    <a:pt x="120" y="267"/>
                    <a:pt x="117" y="264"/>
                    <a:pt x="114" y="261"/>
                  </a:cubicBezTo>
                  <a:cubicBezTo>
                    <a:pt x="109" y="255"/>
                    <a:pt x="110" y="244"/>
                    <a:pt x="109" y="236"/>
                  </a:cubicBezTo>
                  <a:cubicBezTo>
                    <a:pt x="109" y="232"/>
                    <a:pt x="104" y="232"/>
                    <a:pt x="104" y="236"/>
                  </a:cubicBezTo>
                  <a:cubicBezTo>
                    <a:pt x="103" y="243"/>
                    <a:pt x="102" y="256"/>
                    <a:pt x="107" y="263"/>
                  </a:cubicBezTo>
                  <a:cubicBezTo>
                    <a:pt x="113" y="272"/>
                    <a:pt x="122" y="280"/>
                    <a:pt x="130" y="289"/>
                  </a:cubicBezTo>
                  <a:cubicBezTo>
                    <a:pt x="134" y="295"/>
                    <a:pt x="138" y="304"/>
                    <a:pt x="146" y="305"/>
                  </a:cubicBezTo>
                  <a:cubicBezTo>
                    <a:pt x="153" y="307"/>
                    <a:pt x="162" y="304"/>
                    <a:pt x="169" y="301"/>
                  </a:cubicBezTo>
                  <a:cubicBezTo>
                    <a:pt x="170" y="301"/>
                    <a:pt x="172" y="301"/>
                    <a:pt x="174" y="300"/>
                  </a:cubicBezTo>
                  <a:cubicBezTo>
                    <a:pt x="181" y="325"/>
                    <a:pt x="184" y="353"/>
                    <a:pt x="168" y="373"/>
                  </a:cubicBezTo>
                  <a:close/>
                  <a:moveTo>
                    <a:pt x="258" y="257"/>
                  </a:moveTo>
                  <a:cubicBezTo>
                    <a:pt x="258" y="254"/>
                    <a:pt x="258" y="251"/>
                    <a:pt x="259" y="249"/>
                  </a:cubicBezTo>
                  <a:cubicBezTo>
                    <a:pt x="260" y="244"/>
                    <a:pt x="263" y="239"/>
                    <a:pt x="267" y="236"/>
                  </a:cubicBezTo>
                  <a:cubicBezTo>
                    <a:pt x="270" y="233"/>
                    <a:pt x="274" y="230"/>
                    <a:pt x="278" y="229"/>
                  </a:cubicBezTo>
                  <a:cubicBezTo>
                    <a:pt x="284" y="228"/>
                    <a:pt x="283" y="235"/>
                    <a:pt x="282" y="239"/>
                  </a:cubicBezTo>
                  <a:cubicBezTo>
                    <a:pt x="274" y="243"/>
                    <a:pt x="266" y="249"/>
                    <a:pt x="261" y="256"/>
                  </a:cubicBezTo>
                  <a:cubicBezTo>
                    <a:pt x="260" y="256"/>
                    <a:pt x="259" y="256"/>
                    <a:pt x="258" y="257"/>
                  </a:cubicBezTo>
                  <a:close/>
                  <a:moveTo>
                    <a:pt x="302" y="266"/>
                  </a:moveTo>
                  <a:cubicBezTo>
                    <a:pt x="303" y="267"/>
                    <a:pt x="305" y="269"/>
                    <a:pt x="307" y="271"/>
                  </a:cubicBezTo>
                  <a:cubicBezTo>
                    <a:pt x="306" y="272"/>
                    <a:pt x="305" y="273"/>
                    <a:pt x="303" y="273"/>
                  </a:cubicBezTo>
                  <a:cubicBezTo>
                    <a:pt x="295" y="278"/>
                    <a:pt x="282" y="277"/>
                    <a:pt x="273" y="275"/>
                  </a:cubicBezTo>
                  <a:cubicBezTo>
                    <a:pt x="258" y="272"/>
                    <a:pt x="266" y="259"/>
                    <a:pt x="274" y="253"/>
                  </a:cubicBezTo>
                  <a:cubicBezTo>
                    <a:pt x="280" y="248"/>
                    <a:pt x="286" y="245"/>
                    <a:pt x="293" y="242"/>
                  </a:cubicBezTo>
                  <a:cubicBezTo>
                    <a:pt x="293" y="242"/>
                    <a:pt x="293" y="242"/>
                    <a:pt x="294" y="242"/>
                  </a:cubicBezTo>
                  <a:cubicBezTo>
                    <a:pt x="302" y="241"/>
                    <a:pt x="307" y="250"/>
                    <a:pt x="309" y="256"/>
                  </a:cubicBezTo>
                  <a:cubicBezTo>
                    <a:pt x="310" y="259"/>
                    <a:pt x="311" y="261"/>
                    <a:pt x="311" y="264"/>
                  </a:cubicBezTo>
                  <a:cubicBezTo>
                    <a:pt x="309" y="263"/>
                    <a:pt x="308" y="262"/>
                    <a:pt x="307" y="261"/>
                  </a:cubicBezTo>
                  <a:cubicBezTo>
                    <a:pt x="303" y="257"/>
                    <a:pt x="298" y="263"/>
                    <a:pt x="302" y="266"/>
                  </a:cubicBezTo>
                  <a:close/>
                  <a:moveTo>
                    <a:pt x="433" y="149"/>
                  </a:moveTo>
                  <a:cubicBezTo>
                    <a:pt x="415" y="142"/>
                    <a:pt x="401" y="130"/>
                    <a:pt x="399" y="111"/>
                  </a:cubicBezTo>
                  <a:cubicBezTo>
                    <a:pt x="405" y="116"/>
                    <a:pt x="416" y="117"/>
                    <a:pt x="424" y="118"/>
                  </a:cubicBezTo>
                  <a:cubicBezTo>
                    <a:pt x="435" y="118"/>
                    <a:pt x="459" y="120"/>
                    <a:pt x="455" y="104"/>
                  </a:cubicBezTo>
                  <a:cubicBezTo>
                    <a:pt x="455" y="101"/>
                    <a:pt x="451" y="100"/>
                    <a:pt x="450" y="103"/>
                  </a:cubicBezTo>
                  <a:cubicBezTo>
                    <a:pt x="448" y="109"/>
                    <a:pt x="447" y="110"/>
                    <a:pt x="442" y="110"/>
                  </a:cubicBezTo>
                  <a:cubicBezTo>
                    <a:pt x="436" y="111"/>
                    <a:pt x="431" y="111"/>
                    <a:pt x="425" y="111"/>
                  </a:cubicBezTo>
                  <a:cubicBezTo>
                    <a:pt x="418" y="110"/>
                    <a:pt x="402" y="109"/>
                    <a:pt x="401" y="101"/>
                  </a:cubicBezTo>
                  <a:cubicBezTo>
                    <a:pt x="401" y="99"/>
                    <a:pt x="400" y="99"/>
                    <a:pt x="399" y="98"/>
                  </a:cubicBezTo>
                  <a:cubicBezTo>
                    <a:pt x="399" y="80"/>
                    <a:pt x="404" y="62"/>
                    <a:pt x="411" y="45"/>
                  </a:cubicBezTo>
                  <a:cubicBezTo>
                    <a:pt x="417" y="29"/>
                    <a:pt x="437" y="20"/>
                    <a:pt x="452" y="16"/>
                  </a:cubicBezTo>
                  <a:cubicBezTo>
                    <a:pt x="465" y="13"/>
                    <a:pt x="478" y="14"/>
                    <a:pt x="490" y="19"/>
                  </a:cubicBezTo>
                  <a:cubicBezTo>
                    <a:pt x="490" y="21"/>
                    <a:pt x="491" y="22"/>
                    <a:pt x="493" y="23"/>
                  </a:cubicBezTo>
                  <a:cubicBezTo>
                    <a:pt x="496" y="23"/>
                    <a:pt x="498" y="23"/>
                    <a:pt x="500" y="24"/>
                  </a:cubicBezTo>
                  <a:cubicBezTo>
                    <a:pt x="500" y="24"/>
                    <a:pt x="500" y="24"/>
                    <a:pt x="501" y="24"/>
                  </a:cubicBezTo>
                  <a:cubicBezTo>
                    <a:pt x="501" y="25"/>
                    <a:pt x="501" y="25"/>
                    <a:pt x="502" y="25"/>
                  </a:cubicBezTo>
                  <a:cubicBezTo>
                    <a:pt x="530" y="35"/>
                    <a:pt x="538" y="72"/>
                    <a:pt x="533" y="98"/>
                  </a:cubicBezTo>
                  <a:cubicBezTo>
                    <a:pt x="529" y="119"/>
                    <a:pt x="516" y="139"/>
                    <a:pt x="498" y="149"/>
                  </a:cubicBezTo>
                  <a:cubicBezTo>
                    <a:pt x="482" y="158"/>
                    <a:pt x="460" y="158"/>
                    <a:pt x="442" y="152"/>
                  </a:cubicBezTo>
                  <a:cubicBezTo>
                    <a:pt x="442" y="152"/>
                    <a:pt x="441" y="151"/>
                    <a:pt x="439" y="151"/>
                  </a:cubicBezTo>
                  <a:cubicBezTo>
                    <a:pt x="439" y="151"/>
                    <a:pt x="439" y="151"/>
                    <a:pt x="439" y="151"/>
                  </a:cubicBezTo>
                  <a:cubicBezTo>
                    <a:pt x="437" y="150"/>
                    <a:pt x="435" y="150"/>
                    <a:pt x="433" y="149"/>
                  </a:cubicBezTo>
                  <a:close/>
                  <a:moveTo>
                    <a:pt x="466" y="362"/>
                  </a:moveTo>
                  <a:cubicBezTo>
                    <a:pt x="466" y="362"/>
                    <a:pt x="465" y="362"/>
                    <a:pt x="465" y="362"/>
                  </a:cubicBezTo>
                  <a:cubicBezTo>
                    <a:pt x="463" y="361"/>
                    <a:pt x="461" y="362"/>
                    <a:pt x="461" y="363"/>
                  </a:cubicBezTo>
                  <a:cubicBezTo>
                    <a:pt x="457" y="364"/>
                    <a:pt x="453" y="363"/>
                    <a:pt x="449" y="363"/>
                  </a:cubicBezTo>
                  <a:cubicBezTo>
                    <a:pt x="439" y="361"/>
                    <a:pt x="431" y="357"/>
                    <a:pt x="424" y="351"/>
                  </a:cubicBezTo>
                  <a:cubicBezTo>
                    <a:pt x="424" y="351"/>
                    <a:pt x="424" y="350"/>
                    <a:pt x="423" y="350"/>
                  </a:cubicBezTo>
                  <a:cubicBezTo>
                    <a:pt x="422" y="349"/>
                    <a:pt x="422" y="349"/>
                    <a:pt x="421" y="349"/>
                  </a:cubicBezTo>
                  <a:cubicBezTo>
                    <a:pt x="416" y="344"/>
                    <a:pt x="412" y="339"/>
                    <a:pt x="408" y="333"/>
                  </a:cubicBezTo>
                  <a:cubicBezTo>
                    <a:pt x="397" y="313"/>
                    <a:pt x="400" y="289"/>
                    <a:pt x="406" y="269"/>
                  </a:cubicBezTo>
                  <a:cubicBezTo>
                    <a:pt x="412" y="249"/>
                    <a:pt x="421" y="231"/>
                    <a:pt x="427" y="212"/>
                  </a:cubicBezTo>
                  <a:cubicBezTo>
                    <a:pt x="429" y="204"/>
                    <a:pt x="430" y="195"/>
                    <a:pt x="432" y="187"/>
                  </a:cubicBezTo>
                  <a:cubicBezTo>
                    <a:pt x="433" y="180"/>
                    <a:pt x="435" y="172"/>
                    <a:pt x="438" y="166"/>
                  </a:cubicBezTo>
                  <a:cubicBezTo>
                    <a:pt x="438" y="165"/>
                    <a:pt x="439" y="164"/>
                    <a:pt x="439" y="163"/>
                  </a:cubicBezTo>
                  <a:cubicBezTo>
                    <a:pt x="440" y="162"/>
                    <a:pt x="440" y="161"/>
                    <a:pt x="441" y="160"/>
                  </a:cubicBezTo>
                  <a:cubicBezTo>
                    <a:pt x="456" y="164"/>
                    <a:pt x="472" y="164"/>
                    <a:pt x="488" y="161"/>
                  </a:cubicBezTo>
                  <a:cubicBezTo>
                    <a:pt x="488" y="161"/>
                    <a:pt x="488" y="161"/>
                    <a:pt x="488" y="161"/>
                  </a:cubicBezTo>
                  <a:cubicBezTo>
                    <a:pt x="499" y="179"/>
                    <a:pt x="502" y="199"/>
                    <a:pt x="504" y="220"/>
                  </a:cubicBezTo>
                  <a:cubicBezTo>
                    <a:pt x="505" y="232"/>
                    <a:pt x="507" y="245"/>
                    <a:pt x="508" y="257"/>
                  </a:cubicBezTo>
                  <a:cubicBezTo>
                    <a:pt x="507" y="254"/>
                    <a:pt x="506" y="251"/>
                    <a:pt x="505" y="248"/>
                  </a:cubicBezTo>
                  <a:cubicBezTo>
                    <a:pt x="497" y="227"/>
                    <a:pt x="491" y="205"/>
                    <a:pt x="480" y="185"/>
                  </a:cubicBezTo>
                  <a:cubicBezTo>
                    <a:pt x="478" y="182"/>
                    <a:pt x="473" y="184"/>
                    <a:pt x="475" y="188"/>
                  </a:cubicBezTo>
                  <a:cubicBezTo>
                    <a:pt x="482" y="205"/>
                    <a:pt x="488" y="222"/>
                    <a:pt x="494" y="239"/>
                  </a:cubicBezTo>
                  <a:cubicBezTo>
                    <a:pt x="499" y="253"/>
                    <a:pt x="505" y="268"/>
                    <a:pt x="510" y="282"/>
                  </a:cubicBezTo>
                  <a:cubicBezTo>
                    <a:pt x="510" y="314"/>
                    <a:pt x="499" y="356"/>
                    <a:pt x="466" y="362"/>
                  </a:cubicBezTo>
                  <a:close/>
                  <a:moveTo>
                    <a:pt x="532" y="426"/>
                  </a:moveTo>
                  <a:cubicBezTo>
                    <a:pt x="530" y="431"/>
                    <a:pt x="525" y="437"/>
                    <a:pt x="519" y="441"/>
                  </a:cubicBezTo>
                  <a:cubicBezTo>
                    <a:pt x="516" y="443"/>
                    <a:pt x="515" y="434"/>
                    <a:pt x="515" y="432"/>
                  </a:cubicBezTo>
                  <a:cubicBezTo>
                    <a:pt x="513" y="425"/>
                    <a:pt x="513" y="417"/>
                    <a:pt x="511" y="410"/>
                  </a:cubicBezTo>
                  <a:cubicBezTo>
                    <a:pt x="509" y="404"/>
                    <a:pt x="503" y="399"/>
                    <a:pt x="510" y="392"/>
                  </a:cubicBezTo>
                  <a:cubicBezTo>
                    <a:pt x="513" y="389"/>
                    <a:pt x="516" y="386"/>
                    <a:pt x="520" y="383"/>
                  </a:cubicBezTo>
                  <a:cubicBezTo>
                    <a:pt x="520" y="384"/>
                    <a:pt x="520" y="384"/>
                    <a:pt x="520" y="384"/>
                  </a:cubicBezTo>
                  <a:cubicBezTo>
                    <a:pt x="520" y="387"/>
                    <a:pt x="523" y="388"/>
                    <a:pt x="525" y="387"/>
                  </a:cubicBezTo>
                  <a:cubicBezTo>
                    <a:pt x="525" y="387"/>
                    <a:pt x="525" y="387"/>
                    <a:pt x="525" y="387"/>
                  </a:cubicBezTo>
                  <a:cubicBezTo>
                    <a:pt x="535" y="398"/>
                    <a:pt x="540" y="411"/>
                    <a:pt x="532" y="426"/>
                  </a:cubicBezTo>
                  <a:close/>
                </a:path>
              </a:pathLst>
            </a:custGeom>
            <a:grpFill/>
            <a:ln>
              <a:noFill/>
            </a:ln>
          </p:spPr>
          <p:txBody>
            <a:bodyPr vert="horz" wrap="square" lIns="121920" tIns="60960" rIns="121920" bIns="60960" numCol="1" anchor="t" anchorCtr="0" compatLnSpc="1"/>
            <a:p>
              <a:endParaRPr lang="zh-CN" altLang="en-US" sz="2310"/>
            </a:p>
          </p:txBody>
        </p:sp>
        <p:sp>
          <p:nvSpPr>
            <p:cNvPr id="33" name="Freeform 8"/>
            <p:cNvSpPr/>
            <p:nvPr>
              <p:custDataLst>
                <p:tags r:id="rId7"/>
              </p:custDataLst>
            </p:nvPr>
          </p:nvSpPr>
          <p:spPr bwMode="auto">
            <a:xfrm>
              <a:off x="6949668" y="2495998"/>
              <a:ext cx="85367" cy="91769"/>
            </a:xfrm>
            <a:custGeom>
              <a:avLst/>
              <a:gdLst>
                <a:gd name="T0" fmla="*/ 16 w 17"/>
                <a:gd name="T1" fmla="*/ 3 h 18"/>
                <a:gd name="T2" fmla="*/ 12 w 17"/>
                <a:gd name="T3" fmla="*/ 0 h 18"/>
                <a:gd name="T4" fmla="*/ 2 w 17"/>
                <a:gd name="T5" fmla="*/ 5 h 18"/>
                <a:gd name="T6" fmla="*/ 2 w 17"/>
                <a:gd name="T7" fmla="*/ 7 h 18"/>
                <a:gd name="T8" fmla="*/ 1 w 17"/>
                <a:gd name="T9" fmla="*/ 13 h 18"/>
                <a:gd name="T10" fmla="*/ 1 w 17"/>
                <a:gd name="T11" fmla="*/ 13 h 18"/>
                <a:gd name="T12" fmla="*/ 1 w 17"/>
                <a:gd name="T13" fmla="*/ 15 h 18"/>
                <a:gd name="T14" fmla="*/ 5 w 17"/>
                <a:gd name="T15" fmla="*/ 18 h 18"/>
                <a:gd name="T16" fmla="*/ 7 w 17"/>
                <a:gd name="T17" fmla="*/ 18 h 18"/>
                <a:gd name="T18" fmla="*/ 9 w 17"/>
                <a:gd name="T19" fmla="*/ 17 h 18"/>
                <a:gd name="T20" fmla="*/ 15 w 17"/>
                <a:gd name="T21" fmla="*/ 14 h 18"/>
                <a:gd name="T22" fmla="*/ 16 w 17"/>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8">
                  <a:moveTo>
                    <a:pt x="16" y="3"/>
                  </a:moveTo>
                  <a:cubicBezTo>
                    <a:pt x="15" y="1"/>
                    <a:pt x="14" y="0"/>
                    <a:pt x="12" y="0"/>
                  </a:cubicBezTo>
                  <a:cubicBezTo>
                    <a:pt x="8" y="1"/>
                    <a:pt x="5" y="2"/>
                    <a:pt x="2" y="5"/>
                  </a:cubicBezTo>
                  <a:cubicBezTo>
                    <a:pt x="2" y="6"/>
                    <a:pt x="2" y="6"/>
                    <a:pt x="2" y="7"/>
                  </a:cubicBezTo>
                  <a:cubicBezTo>
                    <a:pt x="1" y="9"/>
                    <a:pt x="0" y="10"/>
                    <a:pt x="1" y="13"/>
                  </a:cubicBezTo>
                  <a:cubicBezTo>
                    <a:pt x="1" y="13"/>
                    <a:pt x="1" y="13"/>
                    <a:pt x="1" y="13"/>
                  </a:cubicBezTo>
                  <a:cubicBezTo>
                    <a:pt x="1" y="14"/>
                    <a:pt x="1" y="15"/>
                    <a:pt x="1" y="15"/>
                  </a:cubicBezTo>
                  <a:cubicBezTo>
                    <a:pt x="1" y="17"/>
                    <a:pt x="3" y="18"/>
                    <a:pt x="5" y="18"/>
                  </a:cubicBezTo>
                  <a:cubicBezTo>
                    <a:pt x="5" y="18"/>
                    <a:pt x="6" y="18"/>
                    <a:pt x="7" y="18"/>
                  </a:cubicBezTo>
                  <a:cubicBezTo>
                    <a:pt x="8" y="18"/>
                    <a:pt x="9" y="17"/>
                    <a:pt x="9" y="17"/>
                  </a:cubicBezTo>
                  <a:cubicBezTo>
                    <a:pt x="11" y="16"/>
                    <a:pt x="13" y="15"/>
                    <a:pt x="15" y="14"/>
                  </a:cubicBezTo>
                  <a:cubicBezTo>
                    <a:pt x="17" y="11"/>
                    <a:pt x="17" y="6"/>
                    <a:pt x="16" y="3"/>
                  </a:cubicBezTo>
                  <a:close/>
                </a:path>
              </a:pathLst>
            </a:custGeom>
            <a:grpFill/>
            <a:ln>
              <a:noFill/>
            </a:ln>
          </p:spPr>
          <p:txBody>
            <a:bodyPr vert="horz" wrap="square" lIns="121920" tIns="60960" rIns="121920" bIns="60960" numCol="1" anchor="t" anchorCtr="0" compatLnSpc="1"/>
            <a:p>
              <a:endParaRPr lang="zh-CN" altLang="en-US" sz="2310"/>
            </a:p>
          </p:txBody>
        </p:sp>
        <p:sp>
          <p:nvSpPr>
            <p:cNvPr id="34" name="Freeform 9"/>
            <p:cNvSpPr/>
            <p:nvPr>
              <p:custDataLst>
                <p:tags r:id="rId8"/>
              </p:custDataLst>
            </p:nvPr>
          </p:nvSpPr>
          <p:spPr bwMode="auto">
            <a:xfrm>
              <a:off x="5590202" y="2101176"/>
              <a:ext cx="994523" cy="958243"/>
            </a:xfrm>
            <a:custGeom>
              <a:avLst/>
              <a:gdLst>
                <a:gd name="T0" fmla="*/ 191 w 196"/>
                <a:gd name="T1" fmla="*/ 52 h 189"/>
                <a:gd name="T2" fmla="*/ 158 w 196"/>
                <a:gd name="T3" fmla="*/ 8 h 189"/>
                <a:gd name="T4" fmla="*/ 108 w 196"/>
                <a:gd name="T5" fmla="*/ 0 h 189"/>
                <a:gd name="T6" fmla="*/ 31 w 196"/>
                <a:gd name="T7" fmla="*/ 50 h 189"/>
                <a:gd name="T8" fmla="*/ 38 w 196"/>
                <a:gd name="T9" fmla="*/ 117 h 189"/>
                <a:gd name="T10" fmla="*/ 4 w 196"/>
                <a:gd name="T11" fmla="*/ 169 h 189"/>
                <a:gd name="T12" fmla="*/ 8 w 196"/>
                <a:gd name="T13" fmla="*/ 176 h 189"/>
                <a:gd name="T14" fmla="*/ 45 w 196"/>
                <a:gd name="T15" fmla="*/ 126 h 189"/>
                <a:gd name="T16" fmla="*/ 40 w 196"/>
                <a:gd name="T17" fmla="*/ 40 h 189"/>
                <a:gd name="T18" fmla="*/ 142 w 196"/>
                <a:gd name="T19" fmla="*/ 11 h 189"/>
                <a:gd name="T20" fmla="*/ 189 w 196"/>
                <a:gd name="T21" fmla="*/ 118 h 189"/>
                <a:gd name="T22" fmla="*/ 181 w 196"/>
                <a:gd name="T23" fmla="*/ 158 h 189"/>
                <a:gd name="T24" fmla="*/ 144 w 196"/>
                <a:gd name="T25" fmla="*/ 178 h 189"/>
                <a:gd name="T26" fmla="*/ 103 w 196"/>
                <a:gd name="T27" fmla="*/ 181 h 189"/>
                <a:gd name="T28" fmla="*/ 53 w 196"/>
                <a:gd name="T29" fmla="*/ 179 h 189"/>
                <a:gd name="T30" fmla="*/ 16 w 196"/>
                <a:gd name="T31" fmla="*/ 175 h 189"/>
                <a:gd name="T32" fmla="*/ 14 w 196"/>
                <a:gd name="T33" fmla="*/ 175 h 189"/>
                <a:gd name="T34" fmla="*/ 12 w 196"/>
                <a:gd name="T35" fmla="*/ 175 h 189"/>
                <a:gd name="T36" fmla="*/ 11 w 196"/>
                <a:gd name="T37" fmla="*/ 181 h 189"/>
                <a:gd name="T38" fmla="*/ 106 w 196"/>
                <a:gd name="T39" fmla="*/ 188 h 189"/>
                <a:gd name="T40" fmla="*/ 175 w 196"/>
                <a:gd name="T41" fmla="*/ 175 h 189"/>
                <a:gd name="T42" fmla="*/ 196 w 196"/>
                <a:gd name="T43" fmla="*/ 113 h 189"/>
                <a:gd name="T44" fmla="*/ 191 w 196"/>
                <a:gd name="T45" fmla="*/ 5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6" h="189">
                  <a:moveTo>
                    <a:pt x="191" y="52"/>
                  </a:moveTo>
                  <a:cubicBezTo>
                    <a:pt x="186" y="34"/>
                    <a:pt x="175" y="17"/>
                    <a:pt x="158" y="8"/>
                  </a:cubicBezTo>
                  <a:cubicBezTo>
                    <a:pt x="144" y="1"/>
                    <a:pt x="124" y="0"/>
                    <a:pt x="108" y="0"/>
                  </a:cubicBezTo>
                  <a:cubicBezTo>
                    <a:pt x="75" y="0"/>
                    <a:pt x="34" y="11"/>
                    <a:pt x="31" y="50"/>
                  </a:cubicBezTo>
                  <a:cubicBezTo>
                    <a:pt x="30" y="73"/>
                    <a:pt x="39" y="94"/>
                    <a:pt x="38" y="117"/>
                  </a:cubicBezTo>
                  <a:cubicBezTo>
                    <a:pt x="37" y="142"/>
                    <a:pt x="23" y="156"/>
                    <a:pt x="4" y="169"/>
                  </a:cubicBezTo>
                  <a:cubicBezTo>
                    <a:pt x="0" y="172"/>
                    <a:pt x="4" y="178"/>
                    <a:pt x="8" y="176"/>
                  </a:cubicBezTo>
                  <a:cubicBezTo>
                    <a:pt x="25" y="163"/>
                    <a:pt x="43" y="149"/>
                    <a:pt x="45" y="126"/>
                  </a:cubicBezTo>
                  <a:cubicBezTo>
                    <a:pt x="47" y="98"/>
                    <a:pt x="33" y="68"/>
                    <a:pt x="40" y="40"/>
                  </a:cubicBezTo>
                  <a:cubicBezTo>
                    <a:pt x="50" y="1"/>
                    <a:pt x="112" y="5"/>
                    <a:pt x="142" y="11"/>
                  </a:cubicBezTo>
                  <a:cubicBezTo>
                    <a:pt x="190" y="21"/>
                    <a:pt x="189" y="79"/>
                    <a:pt x="189" y="118"/>
                  </a:cubicBezTo>
                  <a:cubicBezTo>
                    <a:pt x="189" y="132"/>
                    <a:pt x="188" y="146"/>
                    <a:pt x="181" y="158"/>
                  </a:cubicBezTo>
                  <a:cubicBezTo>
                    <a:pt x="174" y="171"/>
                    <a:pt x="158" y="176"/>
                    <a:pt x="144" y="178"/>
                  </a:cubicBezTo>
                  <a:cubicBezTo>
                    <a:pt x="130" y="181"/>
                    <a:pt x="116" y="180"/>
                    <a:pt x="103" y="181"/>
                  </a:cubicBezTo>
                  <a:cubicBezTo>
                    <a:pt x="86" y="181"/>
                    <a:pt x="70" y="181"/>
                    <a:pt x="53" y="179"/>
                  </a:cubicBezTo>
                  <a:cubicBezTo>
                    <a:pt x="41" y="178"/>
                    <a:pt x="28" y="177"/>
                    <a:pt x="16" y="175"/>
                  </a:cubicBezTo>
                  <a:cubicBezTo>
                    <a:pt x="15" y="175"/>
                    <a:pt x="14" y="175"/>
                    <a:pt x="14" y="175"/>
                  </a:cubicBezTo>
                  <a:cubicBezTo>
                    <a:pt x="13" y="175"/>
                    <a:pt x="12" y="175"/>
                    <a:pt x="12" y="175"/>
                  </a:cubicBezTo>
                  <a:cubicBezTo>
                    <a:pt x="7" y="175"/>
                    <a:pt x="7" y="181"/>
                    <a:pt x="11" y="181"/>
                  </a:cubicBezTo>
                  <a:cubicBezTo>
                    <a:pt x="42" y="186"/>
                    <a:pt x="74" y="189"/>
                    <a:pt x="106" y="188"/>
                  </a:cubicBezTo>
                  <a:cubicBezTo>
                    <a:pt x="128" y="187"/>
                    <a:pt x="155" y="188"/>
                    <a:pt x="175" y="175"/>
                  </a:cubicBezTo>
                  <a:cubicBezTo>
                    <a:pt x="196" y="160"/>
                    <a:pt x="196" y="136"/>
                    <a:pt x="196" y="113"/>
                  </a:cubicBezTo>
                  <a:cubicBezTo>
                    <a:pt x="196" y="92"/>
                    <a:pt x="196" y="72"/>
                    <a:pt x="191" y="52"/>
                  </a:cubicBezTo>
                  <a:close/>
                </a:path>
              </a:pathLst>
            </a:custGeom>
            <a:grpFill/>
            <a:ln>
              <a:noFill/>
            </a:ln>
          </p:spPr>
          <p:txBody>
            <a:bodyPr vert="horz" wrap="square" lIns="121920" tIns="60960" rIns="121920" bIns="60960" numCol="1" anchor="t" anchorCtr="0" compatLnSpc="1"/>
            <a:p>
              <a:endParaRPr lang="zh-CN" altLang="en-US" sz="2310"/>
            </a:p>
          </p:txBody>
        </p:sp>
        <p:sp>
          <p:nvSpPr>
            <p:cNvPr id="35" name="Freeform 10"/>
            <p:cNvSpPr/>
            <p:nvPr>
              <p:custDataLst>
                <p:tags r:id="rId9"/>
              </p:custDataLst>
            </p:nvPr>
          </p:nvSpPr>
          <p:spPr bwMode="auto">
            <a:xfrm>
              <a:off x="5965816" y="2248434"/>
              <a:ext cx="264637" cy="59757"/>
            </a:xfrm>
            <a:custGeom>
              <a:avLst/>
              <a:gdLst>
                <a:gd name="T0" fmla="*/ 51 w 52"/>
                <a:gd name="T1" fmla="*/ 5 h 12"/>
                <a:gd name="T2" fmla="*/ 34 w 52"/>
                <a:gd name="T3" fmla="*/ 4 h 12"/>
                <a:gd name="T4" fmla="*/ 5 w 52"/>
                <a:gd name="T5" fmla="*/ 2 h 12"/>
                <a:gd name="T6" fmla="*/ 1 w 52"/>
                <a:gd name="T7" fmla="*/ 4 h 12"/>
                <a:gd name="T8" fmla="*/ 19 w 52"/>
                <a:gd name="T9" fmla="*/ 11 h 12"/>
                <a:gd name="T10" fmla="*/ 51 w 52"/>
                <a:gd name="T11" fmla="*/ 8 h 12"/>
                <a:gd name="T12" fmla="*/ 51 w 52"/>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52" h="12">
                  <a:moveTo>
                    <a:pt x="51" y="5"/>
                  </a:moveTo>
                  <a:cubicBezTo>
                    <a:pt x="46" y="2"/>
                    <a:pt x="39" y="4"/>
                    <a:pt x="34" y="4"/>
                  </a:cubicBezTo>
                  <a:cubicBezTo>
                    <a:pt x="27" y="5"/>
                    <a:pt x="9" y="8"/>
                    <a:pt x="5" y="2"/>
                  </a:cubicBezTo>
                  <a:cubicBezTo>
                    <a:pt x="4" y="0"/>
                    <a:pt x="0" y="2"/>
                    <a:pt x="1" y="4"/>
                  </a:cubicBezTo>
                  <a:cubicBezTo>
                    <a:pt x="3" y="11"/>
                    <a:pt x="13" y="11"/>
                    <a:pt x="19" y="11"/>
                  </a:cubicBezTo>
                  <a:cubicBezTo>
                    <a:pt x="28" y="11"/>
                    <a:pt x="43" y="12"/>
                    <a:pt x="51" y="8"/>
                  </a:cubicBezTo>
                  <a:cubicBezTo>
                    <a:pt x="52" y="7"/>
                    <a:pt x="52" y="5"/>
                    <a:pt x="51" y="5"/>
                  </a:cubicBezTo>
                  <a:close/>
                </a:path>
              </a:pathLst>
            </a:custGeom>
            <a:grpFill/>
            <a:ln>
              <a:noFill/>
            </a:ln>
          </p:spPr>
          <p:txBody>
            <a:bodyPr vert="horz" wrap="square" lIns="121920" tIns="60960" rIns="121920" bIns="60960" numCol="1" anchor="t" anchorCtr="0" compatLnSpc="1"/>
            <a:p>
              <a:endParaRPr lang="zh-CN" altLang="en-US" sz="2310"/>
            </a:p>
          </p:txBody>
        </p:sp>
        <p:sp>
          <p:nvSpPr>
            <p:cNvPr id="36" name="Freeform 11"/>
            <p:cNvSpPr/>
            <p:nvPr>
              <p:custDataLst>
                <p:tags r:id="rId10"/>
              </p:custDataLst>
            </p:nvPr>
          </p:nvSpPr>
          <p:spPr bwMode="auto">
            <a:xfrm>
              <a:off x="5925267" y="2340203"/>
              <a:ext cx="426834" cy="44818"/>
            </a:xfrm>
            <a:custGeom>
              <a:avLst/>
              <a:gdLst>
                <a:gd name="T0" fmla="*/ 80 w 84"/>
                <a:gd name="T1" fmla="*/ 2 h 9"/>
                <a:gd name="T2" fmla="*/ 44 w 84"/>
                <a:gd name="T3" fmla="*/ 1 h 9"/>
                <a:gd name="T4" fmla="*/ 2 w 84"/>
                <a:gd name="T5" fmla="*/ 3 h 9"/>
                <a:gd name="T6" fmla="*/ 3 w 84"/>
                <a:gd name="T7" fmla="*/ 7 h 9"/>
                <a:gd name="T8" fmla="*/ 40 w 84"/>
                <a:gd name="T9" fmla="*/ 8 h 9"/>
                <a:gd name="T10" fmla="*/ 80 w 84"/>
                <a:gd name="T11" fmla="*/ 8 h 9"/>
                <a:gd name="T12" fmla="*/ 80 w 84"/>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84" h="9">
                  <a:moveTo>
                    <a:pt x="80" y="2"/>
                  </a:moveTo>
                  <a:cubicBezTo>
                    <a:pt x="68" y="0"/>
                    <a:pt x="56" y="1"/>
                    <a:pt x="44" y="1"/>
                  </a:cubicBezTo>
                  <a:cubicBezTo>
                    <a:pt x="30" y="2"/>
                    <a:pt x="16" y="1"/>
                    <a:pt x="2" y="3"/>
                  </a:cubicBezTo>
                  <a:cubicBezTo>
                    <a:pt x="0" y="3"/>
                    <a:pt x="1" y="6"/>
                    <a:pt x="3" y="7"/>
                  </a:cubicBezTo>
                  <a:cubicBezTo>
                    <a:pt x="15" y="8"/>
                    <a:pt x="28" y="8"/>
                    <a:pt x="40" y="8"/>
                  </a:cubicBezTo>
                  <a:cubicBezTo>
                    <a:pt x="54" y="8"/>
                    <a:pt x="68" y="9"/>
                    <a:pt x="80" y="8"/>
                  </a:cubicBezTo>
                  <a:cubicBezTo>
                    <a:pt x="84" y="7"/>
                    <a:pt x="83" y="2"/>
                    <a:pt x="80" y="2"/>
                  </a:cubicBezTo>
                  <a:close/>
                </a:path>
              </a:pathLst>
            </a:custGeom>
            <a:grpFill/>
            <a:ln>
              <a:noFill/>
            </a:ln>
          </p:spPr>
          <p:txBody>
            <a:bodyPr vert="horz" wrap="square" lIns="121920" tIns="60960" rIns="121920" bIns="60960" numCol="1" anchor="t" anchorCtr="0" compatLnSpc="1"/>
            <a:p>
              <a:endParaRPr lang="zh-CN" altLang="en-US" sz="2310"/>
            </a:p>
          </p:txBody>
        </p:sp>
        <p:sp>
          <p:nvSpPr>
            <p:cNvPr id="37" name="Freeform 12"/>
            <p:cNvSpPr/>
            <p:nvPr>
              <p:custDataLst>
                <p:tags r:id="rId11"/>
              </p:custDataLst>
            </p:nvPr>
          </p:nvSpPr>
          <p:spPr bwMode="auto">
            <a:xfrm>
              <a:off x="5910328" y="2425570"/>
              <a:ext cx="497261" cy="40549"/>
            </a:xfrm>
            <a:custGeom>
              <a:avLst/>
              <a:gdLst>
                <a:gd name="T0" fmla="*/ 94 w 98"/>
                <a:gd name="T1" fmla="*/ 1 h 8"/>
                <a:gd name="T2" fmla="*/ 3 w 98"/>
                <a:gd name="T3" fmla="*/ 2 h 8"/>
                <a:gd name="T4" fmla="*/ 3 w 98"/>
                <a:gd name="T5" fmla="*/ 6 h 8"/>
                <a:gd name="T6" fmla="*/ 94 w 98"/>
                <a:gd name="T7" fmla="*/ 7 h 8"/>
                <a:gd name="T8" fmla="*/ 94 w 98"/>
                <a:gd name="T9" fmla="*/ 1 h 8"/>
              </a:gdLst>
              <a:ahLst/>
              <a:cxnLst>
                <a:cxn ang="0">
                  <a:pos x="T0" y="T1"/>
                </a:cxn>
                <a:cxn ang="0">
                  <a:pos x="T2" y="T3"/>
                </a:cxn>
                <a:cxn ang="0">
                  <a:pos x="T4" y="T5"/>
                </a:cxn>
                <a:cxn ang="0">
                  <a:pos x="T6" y="T7"/>
                </a:cxn>
                <a:cxn ang="0">
                  <a:pos x="T8" y="T9"/>
                </a:cxn>
              </a:cxnLst>
              <a:rect l="0" t="0" r="r" b="b"/>
              <a:pathLst>
                <a:path w="98" h="8">
                  <a:moveTo>
                    <a:pt x="94" y="1"/>
                  </a:moveTo>
                  <a:cubicBezTo>
                    <a:pt x="64" y="0"/>
                    <a:pt x="33" y="1"/>
                    <a:pt x="3" y="2"/>
                  </a:cubicBezTo>
                  <a:cubicBezTo>
                    <a:pt x="1" y="2"/>
                    <a:pt x="0" y="6"/>
                    <a:pt x="3" y="6"/>
                  </a:cubicBezTo>
                  <a:cubicBezTo>
                    <a:pt x="33" y="7"/>
                    <a:pt x="64" y="8"/>
                    <a:pt x="94" y="7"/>
                  </a:cubicBezTo>
                  <a:cubicBezTo>
                    <a:pt x="98" y="7"/>
                    <a:pt x="98" y="1"/>
                    <a:pt x="94" y="1"/>
                  </a:cubicBezTo>
                  <a:close/>
                </a:path>
              </a:pathLst>
            </a:custGeom>
            <a:grpFill/>
            <a:ln>
              <a:noFill/>
            </a:ln>
          </p:spPr>
          <p:txBody>
            <a:bodyPr vert="horz" wrap="square" lIns="121920" tIns="60960" rIns="121920" bIns="60960" numCol="1" anchor="t" anchorCtr="0" compatLnSpc="1"/>
            <a:p>
              <a:endParaRPr lang="zh-CN" altLang="en-US" sz="2310"/>
            </a:p>
          </p:txBody>
        </p:sp>
        <p:sp>
          <p:nvSpPr>
            <p:cNvPr id="38" name="Freeform 13"/>
            <p:cNvSpPr/>
            <p:nvPr>
              <p:custDataLst>
                <p:tags r:id="rId12"/>
              </p:custDataLst>
            </p:nvPr>
          </p:nvSpPr>
          <p:spPr bwMode="auto">
            <a:xfrm>
              <a:off x="5906059" y="2495998"/>
              <a:ext cx="454578" cy="55488"/>
            </a:xfrm>
            <a:custGeom>
              <a:avLst/>
              <a:gdLst>
                <a:gd name="T0" fmla="*/ 88 w 90"/>
                <a:gd name="T1" fmla="*/ 5 h 11"/>
                <a:gd name="T2" fmla="*/ 49 w 90"/>
                <a:gd name="T3" fmla="*/ 3 h 11"/>
                <a:gd name="T4" fmla="*/ 4 w 90"/>
                <a:gd name="T5" fmla="*/ 4 h 11"/>
                <a:gd name="T6" fmla="*/ 4 w 90"/>
                <a:gd name="T7" fmla="*/ 10 h 11"/>
                <a:gd name="T8" fmla="*/ 49 w 90"/>
                <a:gd name="T9" fmla="*/ 10 h 11"/>
                <a:gd name="T10" fmla="*/ 70 w 90"/>
                <a:gd name="T11" fmla="*/ 10 h 11"/>
                <a:gd name="T12" fmla="*/ 87 w 90"/>
                <a:gd name="T13" fmla="*/ 9 h 11"/>
                <a:gd name="T14" fmla="*/ 88 w 90"/>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11">
                  <a:moveTo>
                    <a:pt x="88" y="5"/>
                  </a:moveTo>
                  <a:cubicBezTo>
                    <a:pt x="77" y="0"/>
                    <a:pt x="61" y="3"/>
                    <a:pt x="49" y="3"/>
                  </a:cubicBezTo>
                  <a:cubicBezTo>
                    <a:pt x="34" y="3"/>
                    <a:pt x="19" y="3"/>
                    <a:pt x="4" y="4"/>
                  </a:cubicBezTo>
                  <a:cubicBezTo>
                    <a:pt x="0" y="4"/>
                    <a:pt x="0" y="10"/>
                    <a:pt x="4" y="10"/>
                  </a:cubicBezTo>
                  <a:cubicBezTo>
                    <a:pt x="19" y="10"/>
                    <a:pt x="34" y="10"/>
                    <a:pt x="49" y="10"/>
                  </a:cubicBezTo>
                  <a:cubicBezTo>
                    <a:pt x="56" y="10"/>
                    <a:pt x="63" y="10"/>
                    <a:pt x="70" y="10"/>
                  </a:cubicBezTo>
                  <a:cubicBezTo>
                    <a:pt x="76" y="10"/>
                    <a:pt x="82" y="11"/>
                    <a:pt x="87" y="9"/>
                  </a:cubicBezTo>
                  <a:cubicBezTo>
                    <a:pt x="89" y="8"/>
                    <a:pt x="90" y="5"/>
                    <a:pt x="88" y="5"/>
                  </a:cubicBezTo>
                  <a:close/>
                </a:path>
              </a:pathLst>
            </a:custGeom>
            <a:grpFill/>
            <a:ln>
              <a:noFill/>
            </a:ln>
          </p:spPr>
          <p:txBody>
            <a:bodyPr vert="horz" wrap="square" lIns="121920" tIns="60960" rIns="121920" bIns="60960" numCol="1" anchor="t" anchorCtr="0" compatLnSpc="1"/>
            <a:p>
              <a:endParaRPr lang="zh-CN" altLang="en-US" sz="2310"/>
            </a:p>
          </p:txBody>
        </p:sp>
        <p:sp>
          <p:nvSpPr>
            <p:cNvPr id="39" name="Freeform 14"/>
            <p:cNvSpPr/>
            <p:nvPr>
              <p:custDataLst>
                <p:tags r:id="rId13"/>
              </p:custDataLst>
            </p:nvPr>
          </p:nvSpPr>
          <p:spPr bwMode="auto">
            <a:xfrm>
              <a:off x="5910328" y="2632585"/>
              <a:ext cx="456712" cy="46952"/>
            </a:xfrm>
            <a:custGeom>
              <a:avLst/>
              <a:gdLst>
                <a:gd name="T0" fmla="*/ 86 w 90"/>
                <a:gd name="T1" fmla="*/ 1 h 9"/>
                <a:gd name="T2" fmla="*/ 3 w 90"/>
                <a:gd name="T3" fmla="*/ 2 h 9"/>
                <a:gd name="T4" fmla="*/ 3 w 90"/>
                <a:gd name="T5" fmla="*/ 7 h 9"/>
                <a:gd name="T6" fmla="*/ 86 w 90"/>
                <a:gd name="T7" fmla="*/ 8 h 9"/>
                <a:gd name="T8" fmla="*/ 86 w 90"/>
                <a:gd name="T9" fmla="*/ 1 h 9"/>
              </a:gdLst>
              <a:ahLst/>
              <a:cxnLst>
                <a:cxn ang="0">
                  <a:pos x="T0" y="T1"/>
                </a:cxn>
                <a:cxn ang="0">
                  <a:pos x="T2" y="T3"/>
                </a:cxn>
                <a:cxn ang="0">
                  <a:pos x="T4" y="T5"/>
                </a:cxn>
                <a:cxn ang="0">
                  <a:pos x="T6" y="T7"/>
                </a:cxn>
                <a:cxn ang="0">
                  <a:pos x="T8" y="T9"/>
                </a:cxn>
              </a:cxnLst>
              <a:rect l="0" t="0" r="r" b="b"/>
              <a:pathLst>
                <a:path w="90" h="9">
                  <a:moveTo>
                    <a:pt x="86" y="1"/>
                  </a:moveTo>
                  <a:cubicBezTo>
                    <a:pt x="59" y="0"/>
                    <a:pt x="31" y="1"/>
                    <a:pt x="3" y="2"/>
                  </a:cubicBezTo>
                  <a:cubicBezTo>
                    <a:pt x="0" y="2"/>
                    <a:pt x="0" y="7"/>
                    <a:pt x="3" y="7"/>
                  </a:cubicBezTo>
                  <a:cubicBezTo>
                    <a:pt x="31" y="8"/>
                    <a:pt x="58" y="9"/>
                    <a:pt x="86" y="8"/>
                  </a:cubicBezTo>
                  <a:cubicBezTo>
                    <a:pt x="90" y="8"/>
                    <a:pt x="90" y="1"/>
                    <a:pt x="86" y="1"/>
                  </a:cubicBezTo>
                  <a:close/>
                </a:path>
              </a:pathLst>
            </a:custGeom>
            <a:grpFill/>
            <a:ln>
              <a:noFill/>
            </a:ln>
          </p:spPr>
          <p:txBody>
            <a:bodyPr vert="horz" wrap="square" lIns="121920" tIns="60960" rIns="121920" bIns="60960" numCol="1" anchor="t" anchorCtr="0" compatLnSpc="1"/>
            <a:p>
              <a:endParaRPr lang="zh-CN" altLang="en-US" sz="2310"/>
            </a:p>
          </p:txBody>
        </p:sp>
        <p:sp>
          <p:nvSpPr>
            <p:cNvPr id="40" name="Freeform 15"/>
            <p:cNvSpPr/>
            <p:nvPr>
              <p:custDataLst>
                <p:tags r:id="rId14"/>
              </p:custDataLst>
            </p:nvPr>
          </p:nvSpPr>
          <p:spPr bwMode="auto">
            <a:xfrm>
              <a:off x="5976487" y="2713683"/>
              <a:ext cx="384151" cy="46952"/>
            </a:xfrm>
            <a:custGeom>
              <a:avLst/>
              <a:gdLst>
                <a:gd name="T0" fmla="*/ 76 w 76"/>
                <a:gd name="T1" fmla="*/ 5 h 9"/>
                <a:gd name="T2" fmla="*/ 74 w 76"/>
                <a:gd name="T3" fmla="*/ 2 h 9"/>
                <a:gd name="T4" fmla="*/ 71 w 76"/>
                <a:gd name="T5" fmla="*/ 1 h 9"/>
                <a:gd name="T6" fmla="*/ 4 w 76"/>
                <a:gd name="T7" fmla="*/ 1 h 9"/>
                <a:gd name="T8" fmla="*/ 4 w 76"/>
                <a:gd name="T9" fmla="*/ 8 h 9"/>
                <a:gd name="T10" fmla="*/ 72 w 76"/>
                <a:gd name="T11" fmla="*/ 8 h 9"/>
                <a:gd name="T12" fmla="*/ 73 w 76"/>
                <a:gd name="T13" fmla="*/ 8 h 9"/>
                <a:gd name="T14" fmla="*/ 76 w 76"/>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9">
                  <a:moveTo>
                    <a:pt x="76" y="5"/>
                  </a:moveTo>
                  <a:cubicBezTo>
                    <a:pt x="76" y="3"/>
                    <a:pt x="75" y="2"/>
                    <a:pt x="74" y="2"/>
                  </a:cubicBezTo>
                  <a:cubicBezTo>
                    <a:pt x="73" y="1"/>
                    <a:pt x="72" y="1"/>
                    <a:pt x="71" y="1"/>
                  </a:cubicBezTo>
                  <a:cubicBezTo>
                    <a:pt x="49" y="0"/>
                    <a:pt x="26" y="1"/>
                    <a:pt x="4" y="1"/>
                  </a:cubicBezTo>
                  <a:cubicBezTo>
                    <a:pt x="0" y="1"/>
                    <a:pt x="0" y="8"/>
                    <a:pt x="4" y="8"/>
                  </a:cubicBezTo>
                  <a:cubicBezTo>
                    <a:pt x="26" y="8"/>
                    <a:pt x="49" y="9"/>
                    <a:pt x="72" y="8"/>
                  </a:cubicBezTo>
                  <a:cubicBezTo>
                    <a:pt x="72" y="8"/>
                    <a:pt x="73" y="8"/>
                    <a:pt x="73" y="8"/>
                  </a:cubicBezTo>
                  <a:cubicBezTo>
                    <a:pt x="75" y="8"/>
                    <a:pt x="76" y="6"/>
                    <a:pt x="76" y="5"/>
                  </a:cubicBezTo>
                  <a:close/>
                </a:path>
              </a:pathLst>
            </a:custGeom>
            <a:grpFill/>
            <a:ln>
              <a:noFill/>
            </a:ln>
          </p:spPr>
          <p:txBody>
            <a:bodyPr vert="horz" wrap="square" lIns="121920" tIns="60960" rIns="121920" bIns="60960" numCol="1" anchor="t" anchorCtr="0" compatLnSpc="1"/>
            <a:p>
              <a:endParaRPr lang="zh-CN" altLang="en-US" sz="2310"/>
            </a:p>
          </p:txBody>
        </p:sp>
        <p:sp>
          <p:nvSpPr>
            <p:cNvPr id="64" name="Freeform 16"/>
            <p:cNvSpPr/>
            <p:nvPr>
              <p:custDataLst>
                <p:tags r:id="rId15"/>
              </p:custDataLst>
            </p:nvPr>
          </p:nvSpPr>
          <p:spPr bwMode="auto">
            <a:xfrm>
              <a:off x="5935938" y="2801184"/>
              <a:ext cx="262503" cy="44818"/>
            </a:xfrm>
            <a:custGeom>
              <a:avLst/>
              <a:gdLst>
                <a:gd name="T0" fmla="*/ 49 w 52"/>
                <a:gd name="T1" fmla="*/ 2 h 9"/>
                <a:gd name="T2" fmla="*/ 27 w 52"/>
                <a:gd name="T3" fmla="*/ 1 h 9"/>
                <a:gd name="T4" fmla="*/ 4 w 52"/>
                <a:gd name="T5" fmla="*/ 1 h 9"/>
                <a:gd name="T6" fmla="*/ 4 w 52"/>
                <a:gd name="T7" fmla="*/ 7 h 9"/>
                <a:gd name="T8" fmla="*/ 27 w 52"/>
                <a:gd name="T9" fmla="*/ 8 h 9"/>
                <a:gd name="T10" fmla="*/ 48 w 52"/>
                <a:gd name="T11" fmla="*/ 7 h 9"/>
                <a:gd name="T12" fmla="*/ 49 w 52"/>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52" h="9">
                  <a:moveTo>
                    <a:pt x="49" y="2"/>
                  </a:moveTo>
                  <a:cubicBezTo>
                    <a:pt x="42" y="0"/>
                    <a:pt x="34" y="1"/>
                    <a:pt x="27" y="1"/>
                  </a:cubicBezTo>
                  <a:cubicBezTo>
                    <a:pt x="19" y="1"/>
                    <a:pt x="12" y="1"/>
                    <a:pt x="4" y="1"/>
                  </a:cubicBezTo>
                  <a:cubicBezTo>
                    <a:pt x="0" y="1"/>
                    <a:pt x="0" y="7"/>
                    <a:pt x="4" y="7"/>
                  </a:cubicBezTo>
                  <a:cubicBezTo>
                    <a:pt x="11" y="8"/>
                    <a:pt x="19" y="8"/>
                    <a:pt x="27" y="8"/>
                  </a:cubicBezTo>
                  <a:cubicBezTo>
                    <a:pt x="34" y="8"/>
                    <a:pt x="41" y="9"/>
                    <a:pt x="48" y="7"/>
                  </a:cubicBezTo>
                  <a:cubicBezTo>
                    <a:pt x="51" y="6"/>
                    <a:pt x="52" y="2"/>
                    <a:pt x="49" y="2"/>
                  </a:cubicBezTo>
                  <a:close/>
                </a:path>
              </a:pathLst>
            </a:custGeom>
            <a:grpFill/>
            <a:ln>
              <a:noFill/>
            </a:ln>
          </p:spPr>
          <p:txBody>
            <a:bodyPr vert="horz" wrap="square" lIns="121920" tIns="60960" rIns="121920" bIns="60960" numCol="1" anchor="t" anchorCtr="0" compatLnSpc="1"/>
            <a:p>
              <a:endParaRPr lang="zh-CN" altLang="en-US" sz="2310"/>
            </a:p>
          </p:txBody>
        </p:sp>
        <p:sp>
          <p:nvSpPr>
            <p:cNvPr id="65" name="Freeform 17"/>
            <p:cNvSpPr/>
            <p:nvPr>
              <p:custDataLst>
                <p:tags r:id="rId16"/>
              </p:custDataLst>
            </p:nvPr>
          </p:nvSpPr>
          <p:spPr bwMode="auto">
            <a:xfrm>
              <a:off x="5935938" y="2856673"/>
              <a:ext cx="221954" cy="44818"/>
            </a:xfrm>
            <a:custGeom>
              <a:avLst/>
              <a:gdLst>
                <a:gd name="T0" fmla="*/ 40 w 44"/>
                <a:gd name="T1" fmla="*/ 1 h 9"/>
                <a:gd name="T2" fmla="*/ 1 w 44"/>
                <a:gd name="T3" fmla="*/ 6 h 9"/>
                <a:gd name="T4" fmla="*/ 1 w 44"/>
                <a:gd name="T5" fmla="*/ 8 h 9"/>
                <a:gd name="T6" fmla="*/ 39 w 44"/>
                <a:gd name="T7" fmla="*/ 8 h 9"/>
                <a:gd name="T8" fmla="*/ 40 w 44"/>
                <a:gd name="T9" fmla="*/ 1 h 9"/>
              </a:gdLst>
              <a:ahLst/>
              <a:cxnLst>
                <a:cxn ang="0">
                  <a:pos x="T0" y="T1"/>
                </a:cxn>
                <a:cxn ang="0">
                  <a:pos x="T2" y="T3"/>
                </a:cxn>
                <a:cxn ang="0">
                  <a:pos x="T4" y="T5"/>
                </a:cxn>
                <a:cxn ang="0">
                  <a:pos x="T6" y="T7"/>
                </a:cxn>
                <a:cxn ang="0">
                  <a:pos x="T8" y="T9"/>
                </a:cxn>
              </a:cxnLst>
              <a:rect l="0" t="0" r="r" b="b"/>
              <a:pathLst>
                <a:path w="44" h="9">
                  <a:moveTo>
                    <a:pt x="40" y="1"/>
                  </a:moveTo>
                  <a:cubicBezTo>
                    <a:pt x="27" y="1"/>
                    <a:pt x="12" y="0"/>
                    <a:pt x="1" y="6"/>
                  </a:cubicBezTo>
                  <a:cubicBezTo>
                    <a:pt x="0" y="7"/>
                    <a:pt x="0" y="8"/>
                    <a:pt x="1" y="8"/>
                  </a:cubicBezTo>
                  <a:cubicBezTo>
                    <a:pt x="13" y="9"/>
                    <a:pt x="26" y="8"/>
                    <a:pt x="39" y="8"/>
                  </a:cubicBezTo>
                  <a:cubicBezTo>
                    <a:pt x="44" y="8"/>
                    <a:pt x="44" y="1"/>
                    <a:pt x="40" y="1"/>
                  </a:cubicBezTo>
                  <a:close/>
                </a:path>
              </a:pathLst>
            </a:custGeom>
            <a:grpFill/>
            <a:ln>
              <a:noFill/>
            </a:ln>
          </p:spPr>
          <p:txBody>
            <a:bodyPr vert="horz" wrap="square" lIns="121920" tIns="60960" rIns="121920" bIns="60960" numCol="1" anchor="t" anchorCtr="0" compatLnSpc="1"/>
            <a:p>
              <a:endParaRPr lang="zh-CN" altLang="en-US" sz="2310"/>
            </a:p>
          </p:txBody>
        </p:sp>
      </p:grpSp>
      <p:pic>
        <p:nvPicPr>
          <p:cNvPr id="6" name="图片 5"/>
          <p:cNvPicPr>
            <a:picLocks noChangeAspect="1"/>
          </p:cNvPicPr>
          <p:nvPr userDrawn="1">
            <p:custDataLst>
              <p:tags r:id="rId17"/>
            </p:custDataLst>
          </p:nvPr>
        </p:nvPicPr>
        <p:blipFill>
          <a:blip r:embed="rId18">
            <a:extLst>
              <a:ext uri="{28A0092B-C50C-407E-A947-70E740481C1C}">
                <a14:useLocalDpi xmlns:a14="http://schemas.microsoft.com/office/drawing/2010/main" val="0"/>
              </a:ext>
            </a:extLst>
          </a:blip>
          <a:srcRect/>
          <a:stretch>
            <a:fillRect/>
          </a:stretch>
        </p:blipFill>
        <p:spPr bwMode="auto">
          <a:xfrm rot="20792523">
            <a:off x="435584" y="389107"/>
            <a:ext cx="66125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custDataLst>
              <p:tags r:id="rId19"/>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20"/>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21"/>
            </p:custDataLst>
          </p:nvPr>
        </p:nvSpPr>
        <p:spPr/>
        <p:txBody>
          <a:bodyPr/>
          <a:lstStyle/>
          <a:p>
            <a:endParaRPr lang="zh-CN" altLang="en-US" dirty="0"/>
          </a:p>
        </p:txBody>
      </p:sp>
      <p:sp>
        <p:nvSpPr>
          <p:cNvPr id="5" name="灯片编号占位符 4"/>
          <p:cNvSpPr>
            <a:spLocks noGrp="1"/>
          </p:cNvSpPr>
          <p:nvPr>
            <p:ph type="sldNum" sz="quarter" idx="12"/>
            <p:custDataLst>
              <p:tags r:id="rId22"/>
            </p:custDataLst>
          </p:nvPr>
        </p:nvSpPr>
        <p:spPr/>
        <p:txBody>
          <a:bodyPr/>
          <a:lstStyle/>
          <a:p>
            <a:fld id="{49AE70B2-8BF9-45C0-BB95-33D1B9D3A854}" type="slidenum">
              <a:rPr lang="zh-CN" altLang="en-US" smtClean="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3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50" fill="hold"/>
                                        <p:tgtEl>
                                          <p:spTgt spid="6"/>
                                        </p:tgtEl>
                                        <p:attrNameLst>
                                          <p:attrName>ppt_x</p:attrName>
                                        </p:attrNameLst>
                                      </p:cBhvr>
                                      <p:tavLst>
                                        <p:tav tm="0">
                                          <p:val>
                                            <p:strVal val="0-#ppt_w/2"/>
                                          </p:val>
                                        </p:tav>
                                        <p:tav tm="100000">
                                          <p:val>
                                            <p:strVal val="#ppt_x"/>
                                          </p:val>
                                        </p:tav>
                                      </p:tavLst>
                                    </p:anim>
                                    <p:anim calcmode="lin" valueType="num">
                                      <p:cBhvr additive="base">
                                        <p:cTn id="8" dur="3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userDrawn="1">
            <p:custDataLst>
              <p:tags r:id="rId4"/>
            </p:custDataLst>
          </p:nvPr>
        </p:nvGrpSpPr>
        <p:grpSpPr>
          <a:xfrm>
            <a:off x="11097895" y="377825"/>
            <a:ext cx="724535" cy="1000760"/>
            <a:chOff x="1413107" y="1041560"/>
            <a:chExt cx="3428652" cy="4730919"/>
          </a:xfrm>
          <a:noFill/>
        </p:grpSpPr>
        <p:sp>
          <p:nvSpPr>
            <p:cNvPr id="13" name="任意多边形 51"/>
            <p:cNvSpPr/>
            <p:nvPr>
              <p:custDataLst>
                <p:tags r:id="rId5"/>
              </p:custDataLst>
            </p:nvPr>
          </p:nvSpPr>
          <p:spPr>
            <a:xfrm>
              <a:off x="1413107" y="1041560"/>
              <a:ext cx="3428652" cy="3178746"/>
            </a:xfrm>
            <a:custGeom>
              <a:avLst/>
              <a:gdLst>
                <a:gd name="connsiteX0" fmla="*/ 1699290 w 3469620"/>
                <a:gd name="connsiteY0" fmla="*/ 63 h 3177017"/>
                <a:gd name="connsiteX1" fmla="*/ 3469474 w 3469620"/>
                <a:gd name="connsiteY1" fmla="*/ 1852310 h 3177017"/>
                <a:gd name="connsiteX2" fmla="*/ 2601967 w 3469620"/>
                <a:gd name="connsiteY2" fmla="*/ 3165294 h 3177017"/>
                <a:gd name="connsiteX3" fmla="*/ 1124859 w 3469620"/>
                <a:gd name="connsiteY3" fmla="*/ 3177017 h 3177017"/>
                <a:gd name="connsiteX4" fmla="*/ 11167 w 3469620"/>
                <a:gd name="connsiteY4" fmla="*/ 1899201 h 3177017"/>
                <a:gd name="connsiteX5" fmla="*/ 1699290 w 3469620"/>
                <a:gd name="connsiteY5" fmla="*/ 63 h 3177017"/>
                <a:gd name="connsiteX0-1" fmla="*/ 1699290 w 3469620"/>
                <a:gd name="connsiteY0-2" fmla="*/ 63 h 3177017"/>
                <a:gd name="connsiteX1-3" fmla="*/ 3469474 w 3469620"/>
                <a:gd name="connsiteY1-4" fmla="*/ 1852310 h 3177017"/>
                <a:gd name="connsiteX2-5" fmla="*/ 2601967 w 3469620"/>
                <a:gd name="connsiteY2-6" fmla="*/ 3165294 h 3177017"/>
                <a:gd name="connsiteX3-7" fmla="*/ 1124859 w 3469620"/>
                <a:gd name="connsiteY3-8" fmla="*/ 3177017 h 3177017"/>
                <a:gd name="connsiteX4-9" fmla="*/ 11167 w 3469620"/>
                <a:gd name="connsiteY4-10" fmla="*/ 1899201 h 3177017"/>
                <a:gd name="connsiteX5-11" fmla="*/ 1699290 w 3469620"/>
                <a:gd name="connsiteY5-12" fmla="*/ 63 h 3177017"/>
                <a:gd name="connsiteX0-13" fmla="*/ 1699290 w 3469620"/>
                <a:gd name="connsiteY0-14" fmla="*/ 63 h 3177017"/>
                <a:gd name="connsiteX1-15" fmla="*/ 3469474 w 3469620"/>
                <a:gd name="connsiteY1-16" fmla="*/ 1852310 h 3177017"/>
                <a:gd name="connsiteX2-17" fmla="*/ 2601967 w 3469620"/>
                <a:gd name="connsiteY2-18" fmla="*/ 3165294 h 3177017"/>
                <a:gd name="connsiteX3-19" fmla="*/ 1124859 w 3469620"/>
                <a:gd name="connsiteY3-20" fmla="*/ 3177017 h 3177017"/>
                <a:gd name="connsiteX4-21" fmla="*/ 11167 w 3469620"/>
                <a:gd name="connsiteY4-22" fmla="*/ 1899201 h 3177017"/>
                <a:gd name="connsiteX5-23" fmla="*/ 1699290 w 3469620"/>
                <a:gd name="connsiteY5-24" fmla="*/ 63 h 3177017"/>
                <a:gd name="connsiteX0-25" fmla="*/ 1699290 w 3469620"/>
                <a:gd name="connsiteY0-26" fmla="*/ 63 h 3177017"/>
                <a:gd name="connsiteX1-27" fmla="*/ 3469474 w 3469620"/>
                <a:gd name="connsiteY1-28" fmla="*/ 1852310 h 3177017"/>
                <a:gd name="connsiteX2-29" fmla="*/ 2601967 w 3469620"/>
                <a:gd name="connsiteY2-30" fmla="*/ 3165294 h 3177017"/>
                <a:gd name="connsiteX3-31" fmla="*/ 1124859 w 3469620"/>
                <a:gd name="connsiteY3-32" fmla="*/ 3177017 h 3177017"/>
                <a:gd name="connsiteX4-33" fmla="*/ 11167 w 3469620"/>
                <a:gd name="connsiteY4-34" fmla="*/ 1899201 h 3177017"/>
                <a:gd name="connsiteX5-35" fmla="*/ 1699290 w 3469620"/>
                <a:gd name="connsiteY5-36" fmla="*/ 63 h 3177017"/>
                <a:gd name="connsiteX0-37" fmla="*/ 1699290 w 3469620"/>
                <a:gd name="connsiteY0-38" fmla="*/ 63 h 3177017"/>
                <a:gd name="connsiteX1-39" fmla="*/ 3469474 w 3469620"/>
                <a:gd name="connsiteY1-40" fmla="*/ 1852310 h 3177017"/>
                <a:gd name="connsiteX2-41" fmla="*/ 2601967 w 3469620"/>
                <a:gd name="connsiteY2-42" fmla="*/ 3165294 h 3177017"/>
                <a:gd name="connsiteX3-43" fmla="*/ 1124859 w 3469620"/>
                <a:gd name="connsiteY3-44" fmla="*/ 3177017 h 3177017"/>
                <a:gd name="connsiteX4-45" fmla="*/ 11167 w 3469620"/>
                <a:gd name="connsiteY4-46" fmla="*/ 1899201 h 3177017"/>
                <a:gd name="connsiteX5-47" fmla="*/ 1699290 w 3469620"/>
                <a:gd name="connsiteY5-48" fmla="*/ 63 h 3177017"/>
                <a:gd name="connsiteX0-49" fmla="*/ 1694323 w 3464653"/>
                <a:gd name="connsiteY0-50" fmla="*/ 63 h 3177017"/>
                <a:gd name="connsiteX1-51" fmla="*/ 3464507 w 3464653"/>
                <a:gd name="connsiteY1-52" fmla="*/ 1852310 h 3177017"/>
                <a:gd name="connsiteX2-53" fmla="*/ 2597000 w 3464653"/>
                <a:gd name="connsiteY2-54" fmla="*/ 3165294 h 3177017"/>
                <a:gd name="connsiteX3-55" fmla="*/ 1119892 w 3464653"/>
                <a:gd name="connsiteY3-56" fmla="*/ 3177017 h 3177017"/>
                <a:gd name="connsiteX4-57" fmla="*/ 6200 w 3464653"/>
                <a:gd name="connsiteY4-58" fmla="*/ 1899201 h 3177017"/>
                <a:gd name="connsiteX5-59" fmla="*/ 1694323 w 3464653"/>
                <a:gd name="connsiteY5-60" fmla="*/ 63 h 3177017"/>
                <a:gd name="connsiteX0-61" fmla="*/ 1693073 w 3428206"/>
                <a:gd name="connsiteY0-62" fmla="*/ 628 h 3177582"/>
                <a:gd name="connsiteX1-63" fmla="*/ 3428088 w 3428206"/>
                <a:gd name="connsiteY1-64" fmla="*/ 1759090 h 3177582"/>
                <a:gd name="connsiteX2-65" fmla="*/ 2595750 w 3428206"/>
                <a:gd name="connsiteY2-66" fmla="*/ 3165859 h 3177582"/>
                <a:gd name="connsiteX3-67" fmla="*/ 1118642 w 3428206"/>
                <a:gd name="connsiteY3-68" fmla="*/ 3177582 h 3177582"/>
                <a:gd name="connsiteX4-69" fmla="*/ 4950 w 3428206"/>
                <a:gd name="connsiteY4-70" fmla="*/ 1899766 h 3177582"/>
                <a:gd name="connsiteX5-71" fmla="*/ 1693073 w 3428206"/>
                <a:gd name="connsiteY5-72" fmla="*/ 628 h 3177582"/>
                <a:gd name="connsiteX0-73" fmla="*/ 1694500 w 3429671"/>
                <a:gd name="connsiteY0-74" fmla="*/ 117 h 3177071"/>
                <a:gd name="connsiteX1-75" fmla="*/ 3429515 w 3429671"/>
                <a:gd name="connsiteY1-76" fmla="*/ 1758579 h 3177071"/>
                <a:gd name="connsiteX2-77" fmla="*/ 2597177 w 3429671"/>
                <a:gd name="connsiteY2-78" fmla="*/ 3165348 h 3177071"/>
                <a:gd name="connsiteX3-79" fmla="*/ 1120069 w 3429671"/>
                <a:gd name="connsiteY3-80" fmla="*/ 3177071 h 3177071"/>
                <a:gd name="connsiteX4-81" fmla="*/ 6377 w 3429671"/>
                <a:gd name="connsiteY4-82" fmla="*/ 1899255 h 3177071"/>
                <a:gd name="connsiteX5-83" fmla="*/ 1694500 w 3429671"/>
                <a:gd name="connsiteY5-84" fmla="*/ 117 h 3177071"/>
                <a:gd name="connsiteX0-85" fmla="*/ 1694806 w 3429986"/>
                <a:gd name="connsiteY0-86" fmla="*/ 162 h 3177116"/>
                <a:gd name="connsiteX1-87" fmla="*/ 3429821 w 3429986"/>
                <a:gd name="connsiteY1-88" fmla="*/ 1758624 h 3177116"/>
                <a:gd name="connsiteX2-89" fmla="*/ 2597483 w 3429986"/>
                <a:gd name="connsiteY2-90" fmla="*/ 3165393 h 3177116"/>
                <a:gd name="connsiteX3-91" fmla="*/ 1120375 w 3429986"/>
                <a:gd name="connsiteY3-92" fmla="*/ 3177116 h 3177116"/>
                <a:gd name="connsiteX4-93" fmla="*/ 6683 w 3429986"/>
                <a:gd name="connsiteY4-94" fmla="*/ 1899300 h 3177116"/>
                <a:gd name="connsiteX5-95" fmla="*/ 1694806 w 3429986"/>
                <a:gd name="connsiteY5-96" fmla="*/ 162 h 3177116"/>
                <a:gd name="connsiteX0-97" fmla="*/ 1693073 w 3428206"/>
                <a:gd name="connsiteY0-98" fmla="*/ 3527 h 3180481"/>
                <a:gd name="connsiteX1-99" fmla="*/ 3428088 w 3428206"/>
                <a:gd name="connsiteY1-100" fmla="*/ 1597866 h 3180481"/>
                <a:gd name="connsiteX2-101" fmla="*/ 2595750 w 3428206"/>
                <a:gd name="connsiteY2-102" fmla="*/ 3168758 h 3180481"/>
                <a:gd name="connsiteX3-103" fmla="*/ 1118642 w 3428206"/>
                <a:gd name="connsiteY3-104" fmla="*/ 3180481 h 3180481"/>
                <a:gd name="connsiteX4-105" fmla="*/ 4950 w 3428206"/>
                <a:gd name="connsiteY4-106" fmla="*/ 1902665 h 3180481"/>
                <a:gd name="connsiteX5-107" fmla="*/ 1693073 w 3428206"/>
                <a:gd name="connsiteY5-108" fmla="*/ 3527 h 3180481"/>
                <a:gd name="connsiteX0-109" fmla="*/ 1693073 w 3428206"/>
                <a:gd name="connsiteY0-110" fmla="*/ 835 h 3177789"/>
                <a:gd name="connsiteX1-111" fmla="*/ 3428088 w 3428206"/>
                <a:gd name="connsiteY1-112" fmla="*/ 1595174 h 3177789"/>
                <a:gd name="connsiteX2-113" fmla="*/ 2595750 w 3428206"/>
                <a:gd name="connsiteY2-114" fmla="*/ 3166066 h 3177789"/>
                <a:gd name="connsiteX3-115" fmla="*/ 1118642 w 3428206"/>
                <a:gd name="connsiteY3-116" fmla="*/ 3177789 h 3177789"/>
                <a:gd name="connsiteX4-117" fmla="*/ 4950 w 3428206"/>
                <a:gd name="connsiteY4-118" fmla="*/ 1735850 h 3177789"/>
                <a:gd name="connsiteX5-119" fmla="*/ 1693073 w 3428206"/>
                <a:gd name="connsiteY5-120" fmla="*/ 835 h 3177789"/>
                <a:gd name="connsiteX0-121" fmla="*/ 1693508 w 3428652"/>
                <a:gd name="connsiteY0-122" fmla="*/ 1792 h 3178746"/>
                <a:gd name="connsiteX1-123" fmla="*/ 3428523 w 3428652"/>
                <a:gd name="connsiteY1-124" fmla="*/ 1596131 h 3178746"/>
                <a:gd name="connsiteX2-125" fmla="*/ 2596185 w 3428652"/>
                <a:gd name="connsiteY2-126" fmla="*/ 3167023 h 3178746"/>
                <a:gd name="connsiteX3-127" fmla="*/ 1119077 w 3428652"/>
                <a:gd name="connsiteY3-128" fmla="*/ 3178746 h 3178746"/>
                <a:gd name="connsiteX4-129" fmla="*/ 5385 w 3428652"/>
                <a:gd name="connsiteY4-130" fmla="*/ 1736807 h 3178746"/>
                <a:gd name="connsiteX5-131" fmla="*/ 1693508 w 3428652"/>
                <a:gd name="connsiteY5-132" fmla="*/ 1792 h 31787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428652" h="3178746">
                  <a:moveTo>
                    <a:pt x="1693508" y="1792"/>
                  </a:moveTo>
                  <a:cubicBezTo>
                    <a:pt x="2369539" y="-33378"/>
                    <a:pt x="3442200" y="447270"/>
                    <a:pt x="3428523" y="1596131"/>
                  </a:cubicBezTo>
                  <a:cubicBezTo>
                    <a:pt x="3414846" y="2744992"/>
                    <a:pt x="2998678" y="2995084"/>
                    <a:pt x="2596185" y="3167023"/>
                  </a:cubicBezTo>
                  <a:lnTo>
                    <a:pt x="1119077" y="3178746"/>
                  </a:lnTo>
                  <a:cubicBezTo>
                    <a:pt x="587630" y="3000947"/>
                    <a:pt x="97216" y="2770392"/>
                    <a:pt x="5385" y="1736807"/>
                  </a:cubicBezTo>
                  <a:cubicBezTo>
                    <a:pt x="-86446" y="703222"/>
                    <a:pt x="1017477" y="36962"/>
                    <a:pt x="1693508" y="1792"/>
                  </a:cubicBezTo>
                  <a:close/>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310">
                <a:solidFill>
                  <a:schemeClr val="bg1"/>
                </a:solidFill>
              </a:endParaRPr>
            </a:p>
          </p:txBody>
        </p:sp>
        <p:sp>
          <p:nvSpPr>
            <p:cNvPr id="14" name="椭圆 31"/>
            <p:cNvSpPr/>
            <p:nvPr>
              <p:custDataLst>
                <p:tags r:id="rId6"/>
              </p:custDataLst>
            </p:nvPr>
          </p:nvSpPr>
          <p:spPr>
            <a:xfrm>
              <a:off x="2484881" y="4853354"/>
              <a:ext cx="1450294" cy="91912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60438"/>
                <a:gd name="connsiteY0-334" fmla="*/ 64927 h 653852"/>
                <a:gd name="connsiteX1-335" fmla="*/ 410712 w 660438"/>
                <a:gd name="connsiteY1-336" fmla="*/ 15051 h 653852"/>
                <a:gd name="connsiteX2-337" fmla="*/ 659670 w 660438"/>
                <a:gd name="connsiteY2-338" fmla="*/ 337329 h 653852"/>
                <a:gd name="connsiteX3-339" fmla="*/ 331423 w 660438"/>
                <a:gd name="connsiteY3-340" fmla="*/ 653852 h 653852"/>
                <a:gd name="connsiteX4-341" fmla="*/ 3176 w 660438"/>
                <a:gd name="connsiteY4-342" fmla="*/ 337329 h 653852"/>
                <a:gd name="connsiteX5-343" fmla="*/ 62645 w 660438"/>
                <a:gd name="connsiteY5-344" fmla="*/ 134413 h 653852"/>
                <a:gd name="connsiteX6-345" fmla="*/ 128078 w 660438"/>
                <a:gd name="connsiteY6-346" fmla="*/ 64927 h 653852"/>
                <a:gd name="connsiteX0-347" fmla="*/ 252136 w 660153"/>
                <a:gd name="connsiteY0-348" fmla="*/ 22792 h 698557"/>
                <a:gd name="connsiteX1-349" fmla="*/ 410712 w 660153"/>
                <a:gd name="connsiteY1-350" fmla="*/ 59756 h 698557"/>
                <a:gd name="connsiteX2-351" fmla="*/ 659670 w 660153"/>
                <a:gd name="connsiteY2-352" fmla="*/ 382034 h 698557"/>
                <a:gd name="connsiteX3-353" fmla="*/ 331423 w 660153"/>
                <a:gd name="connsiteY3-354" fmla="*/ 698557 h 698557"/>
                <a:gd name="connsiteX4-355" fmla="*/ 3176 w 660153"/>
                <a:gd name="connsiteY4-356" fmla="*/ 382034 h 698557"/>
                <a:gd name="connsiteX5-357" fmla="*/ 62645 w 660153"/>
                <a:gd name="connsiteY5-358" fmla="*/ 179118 h 698557"/>
                <a:gd name="connsiteX6-359" fmla="*/ 252136 w 660153"/>
                <a:gd name="connsiteY6-360" fmla="*/ 22792 h 698557"/>
                <a:gd name="connsiteX0-361" fmla="*/ 62645 w 660153"/>
                <a:gd name="connsiteY0-362" fmla="*/ 119362 h 638801"/>
                <a:gd name="connsiteX1-363" fmla="*/ 410712 w 660153"/>
                <a:gd name="connsiteY1-364" fmla="*/ 0 h 638801"/>
                <a:gd name="connsiteX2-365" fmla="*/ 659670 w 660153"/>
                <a:gd name="connsiteY2-366" fmla="*/ 322278 h 638801"/>
                <a:gd name="connsiteX3-367" fmla="*/ 331423 w 660153"/>
                <a:gd name="connsiteY3-368" fmla="*/ 638801 h 638801"/>
                <a:gd name="connsiteX4-369" fmla="*/ 3176 w 660153"/>
                <a:gd name="connsiteY4-370" fmla="*/ 322278 h 638801"/>
                <a:gd name="connsiteX5-371" fmla="*/ 62645 w 660153"/>
                <a:gd name="connsiteY5-372" fmla="*/ 119362 h 638801"/>
                <a:gd name="connsiteX0-373" fmla="*/ 62645 w 684431"/>
                <a:gd name="connsiteY0-374" fmla="*/ 57333 h 576772"/>
                <a:gd name="connsiteX1-375" fmla="*/ 615409 w 684431"/>
                <a:gd name="connsiteY1-376" fmla="*/ 0 h 576772"/>
                <a:gd name="connsiteX2-377" fmla="*/ 659670 w 684431"/>
                <a:gd name="connsiteY2-378" fmla="*/ 260249 h 576772"/>
                <a:gd name="connsiteX3-379" fmla="*/ 331423 w 684431"/>
                <a:gd name="connsiteY3-380" fmla="*/ 576772 h 576772"/>
                <a:gd name="connsiteX4-381" fmla="*/ 3176 w 684431"/>
                <a:gd name="connsiteY4-382" fmla="*/ 260249 h 576772"/>
                <a:gd name="connsiteX5-383" fmla="*/ 62645 w 684431"/>
                <a:gd name="connsiteY5-384" fmla="*/ 57333 h 576772"/>
                <a:gd name="connsiteX0-385" fmla="*/ 62645 w 697568"/>
                <a:gd name="connsiteY0-386" fmla="*/ 80203 h 611576"/>
                <a:gd name="connsiteX1-387" fmla="*/ 615409 w 697568"/>
                <a:gd name="connsiteY1-388" fmla="*/ 22870 h 611576"/>
                <a:gd name="connsiteX2-389" fmla="*/ 665873 w 697568"/>
                <a:gd name="connsiteY2-390" fmla="*/ 494018 h 611576"/>
                <a:gd name="connsiteX3-391" fmla="*/ 331423 w 697568"/>
                <a:gd name="connsiteY3-392" fmla="*/ 599642 h 611576"/>
                <a:gd name="connsiteX4-393" fmla="*/ 3176 w 697568"/>
                <a:gd name="connsiteY4-394" fmla="*/ 283119 h 611576"/>
                <a:gd name="connsiteX5-395" fmla="*/ 62645 w 697568"/>
                <a:gd name="connsiteY5-396" fmla="*/ 80203 h 611576"/>
                <a:gd name="connsiteX0-397" fmla="*/ 62645 w 721268"/>
                <a:gd name="connsiteY0-398" fmla="*/ 80203 h 500519"/>
                <a:gd name="connsiteX1-399" fmla="*/ 615409 w 721268"/>
                <a:gd name="connsiteY1-400" fmla="*/ 22870 h 500519"/>
                <a:gd name="connsiteX2-401" fmla="*/ 665873 w 721268"/>
                <a:gd name="connsiteY2-402" fmla="*/ 494018 h 500519"/>
                <a:gd name="connsiteX3-403" fmla="*/ 3176 w 721268"/>
                <a:gd name="connsiteY3-404" fmla="*/ 283119 h 500519"/>
                <a:gd name="connsiteX4-405" fmla="*/ 62645 w 721268"/>
                <a:gd name="connsiteY4-406" fmla="*/ 80203 h 500519"/>
                <a:gd name="connsiteX0-407" fmla="*/ 26672 w 681225"/>
                <a:gd name="connsiteY0-408" fmla="*/ 80203 h 543014"/>
                <a:gd name="connsiteX1-409" fmla="*/ 579436 w 681225"/>
                <a:gd name="connsiteY1-410" fmla="*/ 22870 h 543014"/>
                <a:gd name="connsiteX2-411" fmla="*/ 629900 w 681225"/>
                <a:gd name="connsiteY2-412" fmla="*/ 494018 h 543014"/>
                <a:gd name="connsiteX3-413" fmla="*/ 23029 w 681225"/>
                <a:gd name="connsiteY3-414" fmla="*/ 481613 h 543014"/>
                <a:gd name="connsiteX4-415" fmla="*/ 26672 w 681225"/>
                <a:gd name="connsiteY4-416" fmla="*/ 80203 h 543014"/>
                <a:gd name="connsiteX0-417" fmla="*/ 26672 w 681225"/>
                <a:gd name="connsiteY0-418" fmla="*/ 89749 h 552560"/>
                <a:gd name="connsiteX1-419" fmla="*/ 579436 w 681225"/>
                <a:gd name="connsiteY1-420" fmla="*/ 32416 h 552560"/>
                <a:gd name="connsiteX2-421" fmla="*/ 629900 w 681225"/>
                <a:gd name="connsiteY2-422" fmla="*/ 503564 h 552560"/>
                <a:gd name="connsiteX3-423" fmla="*/ 23029 w 681225"/>
                <a:gd name="connsiteY3-424" fmla="*/ 491159 h 552560"/>
                <a:gd name="connsiteX4-425" fmla="*/ 26672 w 681225"/>
                <a:gd name="connsiteY4-426" fmla="*/ 89749 h 552560"/>
                <a:gd name="connsiteX0-427" fmla="*/ 29374 w 683927"/>
                <a:gd name="connsiteY0-428" fmla="*/ 94156 h 556967"/>
                <a:gd name="connsiteX1-429" fmla="*/ 582138 w 683927"/>
                <a:gd name="connsiteY1-430" fmla="*/ 36823 h 556967"/>
                <a:gd name="connsiteX2-431" fmla="*/ 632602 w 683927"/>
                <a:gd name="connsiteY2-432" fmla="*/ 507971 h 556967"/>
                <a:gd name="connsiteX3-433" fmla="*/ 25731 w 683927"/>
                <a:gd name="connsiteY3-434" fmla="*/ 495566 h 556967"/>
                <a:gd name="connsiteX4-435" fmla="*/ 29374 w 683927"/>
                <a:gd name="connsiteY4-436" fmla="*/ 94156 h 556967"/>
                <a:gd name="connsiteX0-437" fmla="*/ 46803 w 712301"/>
                <a:gd name="connsiteY0-438" fmla="*/ 71704 h 532822"/>
                <a:gd name="connsiteX1-439" fmla="*/ 624379 w 712301"/>
                <a:gd name="connsiteY1-440" fmla="*/ 39182 h 532822"/>
                <a:gd name="connsiteX2-441" fmla="*/ 650031 w 712301"/>
                <a:gd name="connsiteY2-442" fmla="*/ 485519 h 532822"/>
                <a:gd name="connsiteX3-443" fmla="*/ 43160 w 712301"/>
                <a:gd name="connsiteY3-444" fmla="*/ 473114 h 532822"/>
                <a:gd name="connsiteX4-445" fmla="*/ 46803 w 712301"/>
                <a:gd name="connsiteY4-446" fmla="*/ 71704 h 532822"/>
                <a:gd name="connsiteX0-447" fmla="*/ 46803 w 697972"/>
                <a:gd name="connsiteY0-448" fmla="*/ 58429 h 519547"/>
                <a:gd name="connsiteX1-449" fmla="*/ 624379 w 697972"/>
                <a:gd name="connsiteY1-450" fmla="*/ 25907 h 519547"/>
                <a:gd name="connsiteX2-451" fmla="*/ 650031 w 697972"/>
                <a:gd name="connsiteY2-452" fmla="*/ 472244 h 519547"/>
                <a:gd name="connsiteX3-453" fmla="*/ 43160 w 697972"/>
                <a:gd name="connsiteY3-454" fmla="*/ 459839 h 519547"/>
                <a:gd name="connsiteX4-455" fmla="*/ 46803 w 697972"/>
                <a:gd name="connsiteY4-456" fmla="*/ 58429 h 519547"/>
                <a:gd name="connsiteX0-457" fmla="*/ 46803 w 697972"/>
                <a:gd name="connsiteY0-458" fmla="*/ 58429 h 538344"/>
                <a:gd name="connsiteX1-459" fmla="*/ 624379 w 697972"/>
                <a:gd name="connsiteY1-460" fmla="*/ 25907 h 538344"/>
                <a:gd name="connsiteX2-461" fmla="*/ 650031 w 697972"/>
                <a:gd name="connsiteY2-462" fmla="*/ 472244 h 538344"/>
                <a:gd name="connsiteX3-463" fmla="*/ 43160 w 697972"/>
                <a:gd name="connsiteY3-464" fmla="*/ 459839 h 538344"/>
                <a:gd name="connsiteX4-465" fmla="*/ 46803 w 697972"/>
                <a:gd name="connsiteY4-466" fmla="*/ 58429 h 538344"/>
                <a:gd name="connsiteX0-467" fmla="*/ 53628 w 704797"/>
                <a:gd name="connsiteY0-468" fmla="*/ 58429 h 522084"/>
                <a:gd name="connsiteX1-469" fmla="*/ 631204 w 704797"/>
                <a:gd name="connsiteY1-470" fmla="*/ 25907 h 522084"/>
                <a:gd name="connsiteX2-471" fmla="*/ 656856 w 704797"/>
                <a:gd name="connsiteY2-472" fmla="*/ 472244 h 522084"/>
                <a:gd name="connsiteX3-473" fmla="*/ 49985 w 704797"/>
                <a:gd name="connsiteY3-474" fmla="*/ 459839 h 522084"/>
                <a:gd name="connsiteX4-475" fmla="*/ 53628 w 704797"/>
                <a:gd name="connsiteY4-476" fmla="*/ 58429 h 522084"/>
                <a:gd name="connsiteX0-477" fmla="*/ 53628 w 695352"/>
                <a:gd name="connsiteY0-478" fmla="*/ 44808 h 508463"/>
                <a:gd name="connsiteX1-479" fmla="*/ 631204 w 695352"/>
                <a:gd name="connsiteY1-480" fmla="*/ 12286 h 508463"/>
                <a:gd name="connsiteX2-481" fmla="*/ 656856 w 695352"/>
                <a:gd name="connsiteY2-482" fmla="*/ 458623 h 508463"/>
                <a:gd name="connsiteX3-483" fmla="*/ 49985 w 695352"/>
                <a:gd name="connsiteY3-484" fmla="*/ 446218 h 508463"/>
                <a:gd name="connsiteX4-485" fmla="*/ 53628 w 695352"/>
                <a:gd name="connsiteY4-486" fmla="*/ 44808 h 508463"/>
                <a:gd name="connsiteX0-487" fmla="*/ 27233 w 668957"/>
                <a:gd name="connsiteY0-488" fmla="*/ 33309 h 496964"/>
                <a:gd name="connsiteX1-489" fmla="*/ 604809 w 668957"/>
                <a:gd name="connsiteY1-490" fmla="*/ 787 h 496964"/>
                <a:gd name="connsiteX2-491" fmla="*/ 630461 w 668957"/>
                <a:gd name="connsiteY2-492" fmla="*/ 447124 h 496964"/>
                <a:gd name="connsiteX3-493" fmla="*/ 23590 w 668957"/>
                <a:gd name="connsiteY3-494" fmla="*/ 434719 h 496964"/>
                <a:gd name="connsiteX4-495" fmla="*/ 27233 w 668957"/>
                <a:gd name="connsiteY4-496" fmla="*/ 33309 h 496964"/>
                <a:gd name="connsiteX0-497" fmla="*/ 56383 w 708074"/>
                <a:gd name="connsiteY0-498" fmla="*/ 44807 h 508462"/>
                <a:gd name="connsiteX1-499" fmla="*/ 672500 w 708074"/>
                <a:gd name="connsiteY1-500" fmla="*/ 12285 h 508462"/>
                <a:gd name="connsiteX2-501" fmla="*/ 659611 w 708074"/>
                <a:gd name="connsiteY2-502" fmla="*/ 458622 h 508462"/>
                <a:gd name="connsiteX3-503" fmla="*/ 52740 w 708074"/>
                <a:gd name="connsiteY3-504" fmla="*/ 446217 h 508462"/>
                <a:gd name="connsiteX4-505" fmla="*/ 56383 w 708074"/>
                <a:gd name="connsiteY4-506" fmla="*/ 44807 h 508462"/>
                <a:gd name="connsiteX0-507" fmla="*/ 29466 w 681157"/>
                <a:gd name="connsiteY0-508" fmla="*/ 33309 h 496964"/>
                <a:gd name="connsiteX1-509" fmla="*/ 645583 w 681157"/>
                <a:gd name="connsiteY1-510" fmla="*/ 787 h 496964"/>
                <a:gd name="connsiteX2-511" fmla="*/ 632694 w 681157"/>
                <a:gd name="connsiteY2-512" fmla="*/ 447124 h 496964"/>
                <a:gd name="connsiteX3-513" fmla="*/ 25823 w 681157"/>
                <a:gd name="connsiteY3-514" fmla="*/ 434719 h 496964"/>
                <a:gd name="connsiteX4-515" fmla="*/ 29466 w 681157"/>
                <a:gd name="connsiteY4-516" fmla="*/ 33309 h 4969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1157" h="496964">
                  <a:moveTo>
                    <a:pt x="29466" y="33309"/>
                  </a:moveTo>
                  <a:cubicBezTo>
                    <a:pt x="66687" y="6579"/>
                    <a:pt x="638715" y="-2974"/>
                    <a:pt x="645583" y="787"/>
                  </a:cubicBezTo>
                  <a:cubicBezTo>
                    <a:pt x="652451" y="4548"/>
                    <a:pt x="729564" y="374802"/>
                    <a:pt x="632694" y="447124"/>
                  </a:cubicBezTo>
                  <a:cubicBezTo>
                    <a:pt x="535824" y="519446"/>
                    <a:pt x="62180" y="511123"/>
                    <a:pt x="25823" y="434719"/>
                  </a:cubicBezTo>
                  <a:cubicBezTo>
                    <a:pt x="-10534" y="358315"/>
                    <a:pt x="-7755" y="60039"/>
                    <a:pt x="29466" y="33309"/>
                  </a:cubicBezTo>
                  <a:close/>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a:endParaRPr lang="zh-CN" altLang="en-US" sz="2310">
                <a:solidFill>
                  <a:schemeClr val="bg1"/>
                </a:solidFill>
              </a:endParaRPr>
            </a:p>
          </p:txBody>
        </p:sp>
        <p:sp>
          <p:nvSpPr>
            <p:cNvPr id="15" name="任意多边形 53"/>
            <p:cNvSpPr/>
            <p:nvPr>
              <p:custDataLst>
                <p:tags r:id="rId7"/>
              </p:custDataLst>
            </p:nvPr>
          </p:nvSpPr>
          <p:spPr>
            <a:xfrm>
              <a:off x="2602523" y="4220308"/>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310">
                <a:solidFill>
                  <a:schemeClr val="bg1"/>
                </a:solidFill>
              </a:endParaRPr>
            </a:p>
          </p:txBody>
        </p:sp>
        <p:sp>
          <p:nvSpPr>
            <p:cNvPr id="16" name="任意多边形 54"/>
            <p:cNvSpPr/>
            <p:nvPr>
              <p:custDataLst>
                <p:tags r:id="rId8"/>
              </p:custDataLst>
            </p:nvPr>
          </p:nvSpPr>
          <p:spPr>
            <a:xfrm>
              <a:off x="3126802" y="4220308"/>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310">
                <a:solidFill>
                  <a:schemeClr val="bg1"/>
                </a:solidFill>
              </a:endParaRPr>
            </a:p>
          </p:txBody>
        </p:sp>
        <p:sp>
          <p:nvSpPr>
            <p:cNvPr id="17" name="任意多边形 55"/>
            <p:cNvSpPr/>
            <p:nvPr>
              <p:custDataLst>
                <p:tags r:id="rId9"/>
              </p:custDataLst>
            </p:nvPr>
          </p:nvSpPr>
          <p:spPr>
            <a:xfrm>
              <a:off x="3804960" y="4220308"/>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310">
                <a:solidFill>
                  <a:schemeClr val="bg1"/>
                </a:solidFill>
              </a:endParaRPr>
            </a:p>
          </p:txBody>
        </p:sp>
        <p:sp>
          <p:nvSpPr>
            <p:cNvPr id="18" name="椭圆 31"/>
            <p:cNvSpPr/>
            <p:nvPr>
              <p:custDataLst>
                <p:tags r:id="rId10"/>
              </p:custDataLst>
            </p:nvPr>
          </p:nvSpPr>
          <p:spPr>
            <a:xfrm>
              <a:off x="2484881" y="4757644"/>
              <a:ext cx="1440000" cy="19142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60438"/>
                <a:gd name="connsiteY0-334" fmla="*/ 64927 h 653852"/>
                <a:gd name="connsiteX1-335" fmla="*/ 410712 w 660438"/>
                <a:gd name="connsiteY1-336" fmla="*/ 15051 h 653852"/>
                <a:gd name="connsiteX2-337" fmla="*/ 659670 w 660438"/>
                <a:gd name="connsiteY2-338" fmla="*/ 337329 h 653852"/>
                <a:gd name="connsiteX3-339" fmla="*/ 331423 w 660438"/>
                <a:gd name="connsiteY3-340" fmla="*/ 653852 h 653852"/>
                <a:gd name="connsiteX4-341" fmla="*/ 3176 w 660438"/>
                <a:gd name="connsiteY4-342" fmla="*/ 337329 h 653852"/>
                <a:gd name="connsiteX5-343" fmla="*/ 62645 w 660438"/>
                <a:gd name="connsiteY5-344" fmla="*/ 134413 h 653852"/>
                <a:gd name="connsiteX6-345" fmla="*/ 128078 w 660438"/>
                <a:gd name="connsiteY6-346" fmla="*/ 64927 h 653852"/>
                <a:gd name="connsiteX0-347" fmla="*/ 252136 w 660153"/>
                <a:gd name="connsiteY0-348" fmla="*/ 22792 h 698557"/>
                <a:gd name="connsiteX1-349" fmla="*/ 410712 w 660153"/>
                <a:gd name="connsiteY1-350" fmla="*/ 59756 h 698557"/>
                <a:gd name="connsiteX2-351" fmla="*/ 659670 w 660153"/>
                <a:gd name="connsiteY2-352" fmla="*/ 382034 h 698557"/>
                <a:gd name="connsiteX3-353" fmla="*/ 331423 w 660153"/>
                <a:gd name="connsiteY3-354" fmla="*/ 698557 h 698557"/>
                <a:gd name="connsiteX4-355" fmla="*/ 3176 w 660153"/>
                <a:gd name="connsiteY4-356" fmla="*/ 382034 h 698557"/>
                <a:gd name="connsiteX5-357" fmla="*/ 62645 w 660153"/>
                <a:gd name="connsiteY5-358" fmla="*/ 179118 h 698557"/>
                <a:gd name="connsiteX6-359" fmla="*/ 252136 w 660153"/>
                <a:gd name="connsiteY6-360" fmla="*/ 22792 h 698557"/>
                <a:gd name="connsiteX0-361" fmla="*/ 62645 w 660153"/>
                <a:gd name="connsiteY0-362" fmla="*/ 119362 h 638801"/>
                <a:gd name="connsiteX1-363" fmla="*/ 410712 w 660153"/>
                <a:gd name="connsiteY1-364" fmla="*/ 0 h 638801"/>
                <a:gd name="connsiteX2-365" fmla="*/ 659670 w 660153"/>
                <a:gd name="connsiteY2-366" fmla="*/ 322278 h 638801"/>
                <a:gd name="connsiteX3-367" fmla="*/ 331423 w 660153"/>
                <a:gd name="connsiteY3-368" fmla="*/ 638801 h 638801"/>
                <a:gd name="connsiteX4-369" fmla="*/ 3176 w 660153"/>
                <a:gd name="connsiteY4-370" fmla="*/ 322278 h 638801"/>
                <a:gd name="connsiteX5-371" fmla="*/ 62645 w 660153"/>
                <a:gd name="connsiteY5-372" fmla="*/ 119362 h 638801"/>
                <a:gd name="connsiteX0-373" fmla="*/ 62645 w 684431"/>
                <a:gd name="connsiteY0-374" fmla="*/ 57333 h 576772"/>
                <a:gd name="connsiteX1-375" fmla="*/ 615409 w 684431"/>
                <a:gd name="connsiteY1-376" fmla="*/ 0 h 576772"/>
                <a:gd name="connsiteX2-377" fmla="*/ 659670 w 684431"/>
                <a:gd name="connsiteY2-378" fmla="*/ 260249 h 576772"/>
                <a:gd name="connsiteX3-379" fmla="*/ 331423 w 684431"/>
                <a:gd name="connsiteY3-380" fmla="*/ 576772 h 576772"/>
                <a:gd name="connsiteX4-381" fmla="*/ 3176 w 684431"/>
                <a:gd name="connsiteY4-382" fmla="*/ 260249 h 576772"/>
                <a:gd name="connsiteX5-383" fmla="*/ 62645 w 684431"/>
                <a:gd name="connsiteY5-384" fmla="*/ 57333 h 576772"/>
                <a:gd name="connsiteX0-385" fmla="*/ 62645 w 697568"/>
                <a:gd name="connsiteY0-386" fmla="*/ 80203 h 611576"/>
                <a:gd name="connsiteX1-387" fmla="*/ 615409 w 697568"/>
                <a:gd name="connsiteY1-388" fmla="*/ 22870 h 611576"/>
                <a:gd name="connsiteX2-389" fmla="*/ 665873 w 697568"/>
                <a:gd name="connsiteY2-390" fmla="*/ 494018 h 611576"/>
                <a:gd name="connsiteX3-391" fmla="*/ 331423 w 697568"/>
                <a:gd name="connsiteY3-392" fmla="*/ 599642 h 611576"/>
                <a:gd name="connsiteX4-393" fmla="*/ 3176 w 697568"/>
                <a:gd name="connsiteY4-394" fmla="*/ 283119 h 611576"/>
                <a:gd name="connsiteX5-395" fmla="*/ 62645 w 697568"/>
                <a:gd name="connsiteY5-396" fmla="*/ 80203 h 611576"/>
                <a:gd name="connsiteX0-397" fmla="*/ 62645 w 721268"/>
                <a:gd name="connsiteY0-398" fmla="*/ 80203 h 500519"/>
                <a:gd name="connsiteX1-399" fmla="*/ 615409 w 721268"/>
                <a:gd name="connsiteY1-400" fmla="*/ 22870 h 500519"/>
                <a:gd name="connsiteX2-401" fmla="*/ 665873 w 721268"/>
                <a:gd name="connsiteY2-402" fmla="*/ 494018 h 500519"/>
                <a:gd name="connsiteX3-403" fmla="*/ 3176 w 721268"/>
                <a:gd name="connsiteY3-404" fmla="*/ 283119 h 500519"/>
                <a:gd name="connsiteX4-405" fmla="*/ 62645 w 721268"/>
                <a:gd name="connsiteY4-406" fmla="*/ 80203 h 500519"/>
                <a:gd name="connsiteX0-407" fmla="*/ 26672 w 681225"/>
                <a:gd name="connsiteY0-408" fmla="*/ 80203 h 543014"/>
                <a:gd name="connsiteX1-409" fmla="*/ 579436 w 681225"/>
                <a:gd name="connsiteY1-410" fmla="*/ 22870 h 543014"/>
                <a:gd name="connsiteX2-411" fmla="*/ 629900 w 681225"/>
                <a:gd name="connsiteY2-412" fmla="*/ 494018 h 543014"/>
                <a:gd name="connsiteX3-413" fmla="*/ 23029 w 681225"/>
                <a:gd name="connsiteY3-414" fmla="*/ 481613 h 543014"/>
                <a:gd name="connsiteX4-415" fmla="*/ 26672 w 681225"/>
                <a:gd name="connsiteY4-416" fmla="*/ 80203 h 543014"/>
                <a:gd name="connsiteX0-417" fmla="*/ 26672 w 681225"/>
                <a:gd name="connsiteY0-418" fmla="*/ 89749 h 552560"/>
                <a:gd name="connsiteX1-419" fmla="*/ 579436 w 681225"/>
                <a:gd name="connsiteY1-420" fmla="*/ 32416 h 552560"/>
                <a:gd name="connsiteX2-421" fmla="*/ 629900 w 681225"/>
                <a:gd name="connsiteY2-422" fmla="*/ 503564 h 552560"/>
                <a:gd name="connsiteX3-423" fmla="*/ 23029 w 681225"/>
                <a:gd name="connsiteY3-424" fmla="*/ 491159 h 552560"/>
                <a:gd name="connsiteX4-425" fmla="*/ 26672 w 681225"/>
                <a:gd name="connsiteY4-426" fmla="*/ 89749 h 552560"/>
                <a:gd name="connsiteX0-427" fmla="*/ 29374 w 683927"/>
                <a:gd name="connsiteY0-428" fmla="*/ 94156 h 556967"/>
                <a:gd name="connsiteX1-429" fmla="*/ 582138 w 683927"/>
                <a:gd name="connsiteY1-430" fmla="*/ 36823 h 556967"/>
                <a:gd name="connsiteX2-431" fmla="*/ 632602 w 683927"/>
                <a:gd name="connsiteY2-432" fmla="*/ 507971 h 556967"/>
                <a:gd name="connsiteX3-433" fmla="*/ 25731 w 683927"/>
                <a:gd name="connsiteY3-434" fmla="*/ 495566 h 556967"/>
                <a:gd name="connsiteX4-435" fmla="*/ 29374 w 683927"/>
                <a:gd name="connsiteY4-436" fmla="*/ 94156 h 556967"/>
                <a:gd name="connsiteX0-437" fmla="*/ 46803 w 712301"/>
                <a:gd name="connsiteY0-438" fmla="*/ 71704 h 532822"/>
                <a:gd name="connsiteX1-439" fmla="*/ 624379 w 712301"/>
                <a:gd name="connsiteY1-440" fmla="*/ 39182 h 532822"/>
                <a:gd name="connsiteX2-441" fmla="*/ 650031 w 712301"/>
                <a:gd name="connsiteY2-442" fmla="*/ 485519 h 532822"/>
                <a:gd name="connsiteX3-443" fmla="*/ 43160 w 712301"/>
                <a:gd name="connsiteY3-444" fmla="*/ 473114 h 532822"/>
                <a:gd name="connsiteX4-445" fmla="*/ 46803 w 712301"/>
                <a:gd name="connsiteY4-446" fmla="*/ 71704 h 532822"/>
                <a:gd name="connsiteX0-447" fmla="*/ 46803 w 697972"/>
                <a:gd name="connsiteY0-448" fmla="*/ 58429 h 519547"/>
                <a:gd name="connsiteX1-449" fmla="*/ 624379 w 697972"/>
                <a:gd name="connsiteY1-450" fmla="*/ 25907 h 519547"/>
                <a:gd name="connsiteX2-451" fmla="*/ 650031 w 697972"/>
                <a:gd name="connsiteY2-452" fmla="*/ 472244 h 519547"/>
                <a:gd name="connsiteX3-453" fmla="*/ 43160 w 697972"/>
                <a:gd name="connsiteY3-454" fmla="*/ 459839 h 519547"/>
                <a:gd name="connsiteX4-455" fmla="*/ 46803 w 697972"/>
                <a:gd name="connsiteY4-456" fmla="*/ 58429 h 519547"/>
                <a:gd name="connsiteX0-457" fmla="*/ 46803 w 697972"/>
                <a:gd name="connsiteY0-458" fmla="*/ 58429 h 538344"/>
                <a:gd name="connsiteX1-459" fmla="*/ 624379 w 697972"/>
                <a:gd name="connsiteY1-460" fmla="*/ 25907 h 538344"/>
                <a:gd name="connsiteX2-461" fmla="*/ 650031 w 697972"/>
                <a:gd name="connsiteY2-462" fmla="*/ 472244 h 538344"/>
                <a:gd name="connsiteX3-463" fmla="*/ 43160 w 697972"/>
                <a:gd name="connsiteY3-464" fmla="*/ 459839 h 538344"/>
                <a:gd name="connsiteX4-465" fmla="*/ 46803 w 697972"/>
                <a:gd name="connsiteY4-466" fmla="*/ 58429 h 538344"/>
                <a:gd name="connsiteX0-467" fmla="*/ 53628 w 704797"/>
                <a:gd name="connsiteY0-468" fmla="*/ 58429 h 522084"/>
                <a:gd name="connsiteX1-469" fmla="*/ 631204 w 704797"/>
                <a:gd name="connsiteY1-470" fmla="*/ 25907 h 522084"/>
                <a:gd name="connsiteX2-471" fmla="*/ 656856 w 704797"/>
                <a:gd name="connsiteY2-472" fmla="*/ 472244 h 522084"/>
                <a:gd name="connsiteX3-473" fmla="*/ 49985 w 704797"/>
                <a:gd name="connsiteY3-474" fmla="*/ 459839 h 522084"/>
                <a:gd name="connsiteX4-475" fmla="*/ 53628 w 704797"/>
                <a:gd name="connsiteY4-476" fmla="*/ 58429 h 522084"/>
                <a:gd name="connsiteX0-477" fmla="*/ 95220 w 721339"/>
                <a:gd name="connsiteY0-478" fmla="*/ 66938 h 536957"/>
                <a:gd name="connsiteX1-479" fmla="*/ 635419 w 721339"/>
                <a:gd name="connsiteY1-480" fmla="*/ 42846 h 536957"/>
                <a:gd name="connsiteX2-481" fmla="*/ 661071 w 721339"/>
                <a:gd name="connsiteY2-482" fmla="*/ 489183 h 536957"/>
                <a:gd name="connsiteX3-483" fmla="*/ 54200 w 721339"/>
                <a:gd name="connsiteY3-484" fmla="*/ 476778 h 536957"/>
                <a:gd name="connsiteX4-485" fmla="*/ 95220 w 721339"/>
                <a:gd name="connsiteY4-486" fmla="*/ 66938 h 536957"/>
                <a:gd name="connsiteX0-487" fmla="*/ 97719 w 723838"/>
                <a:gd name="connsiteY0-488" fmla="*/ 55834 h 525853"/>
                <a:gd name="connsiteX1-489" fmla="*/ 637918 w 723838"/>
                <a:gd name="connsiteY1-490" fmla="*/ 31742 h 525853"/>
                <a:gd name="connsiteX2-491" fmla="*/ 663570 w 723838"/>
                <a:gd name="connsiteY2-492" fmla="*/ 478079 h 525853"/>
                <a:gd name="connsiteX3-493" fmla="*/ 56699 w 723838"/>
                <a:gd name="connsiteY3-494" fmla="*/ 465674 h 525853"/>
                <a:gd name="connsiteX4-495" fmla="*/ 97719 w 723838"/>
                <a:gd name="connsiteY4-496" fmla="*/ 55834 h 5258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23838" h="525853">
                  <a:moveTo>
                    <a:pt x="97719" y="55834"/>
                  </a:moveTo>
                  <a:cubicBezTo>
                    <a:pt x="203084" y="25657"/>
                    <a:pt x="543610" y="-38632"/>
                    <a:pt x="637918" y="31742"/>
                  </a:cubicBezTo>
                  <a:cubicBezTo>
                    <a:pt x="732226" y="102116"/>
                    <a:pt x="760440" y="405757"/>
                    <a:pt x="663570" y="478079"/>
                  </a:cubicBezTo>
                  <a:cubicBezTo>
                    <a:pt x="566700" y="550401"/>
                    <a:pt x="151007" y="536048"/>
                    <a:pt x="56699" y="465674"/>
                  </a:cubicBezTo>
                  <a:cubicBezTo>
                    <a:pt x="-37609" y="395300"/>
                    <a:pt x="-7646" y="86011"/>
                    <a:pt x="97719" y="55834"/>
                  </a:cubicBezTo>
                  <a:close/>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a:endParaRPr lang="zh-CN" altLang="en-US" sz="2310">
                <a:solidFill>
                  <a:schemeClr val="bg1"/>
                </a:solidFill>
              </a:endParaRPr>
            </a:p>
          </p:txBody>
        </p:sp>
      </p:grpSp>
      <p:grpSp>
        <p:nvGrpSpPr>
          <p:cNvPr id="9" name="组合 8"/>
          <p:cNvGrpSpPr/>
          <p:nvPr userDrawn="1">
            <p:custDataLst>
              <p:tags r:id="rId11"/>
            </p:custDataLst>
          </p:nvPr>
        </p:nvGrpSpPr>
        <p:grpSpPr>
          <a:xfrm>
            <a:off x="314960" y="5668645"/>
            <a:ext cx="774065" cy="890270"/>
            <a:chOff x="4704522" y="2101176"/>
            <a:chExt cx="2782957" cy="3201257"/>
          </a:xfrm>
          <a:solidFill>
            <a:schemeClr val="bg1"/>
          </a:solidFill>
        </p:grpSpPr>
        <p:sp>
          <p:nvSpPr>
            <p:cNvPr id="30" name="Freeform 5"/>
            <p:cNvSpPr/>
            <p:nvPr>
              <p:custDataLst>
                <p:tags r:id="rId12"/>
              </p:custDataLst>
            </p:nvPr>
          </p:nvSpPr>
          <p:spPr bwMode="auto">
            <a:xfrm>
              <a:off x="5257272" y="2613377"/>
              <a:ext cx="74696" cy="106709"/>
            </a:xfrm>
            <a:custGeom>
              <a:avLst/>
              <a:gdLst>
                <a:gd name="T0" fmla="*/ 15 w 15"/>
                <a:gd name="T1" fmla="*/ 3 h 21"/>
                <a:gd name="T2" fmla="*/ 12 w 15"/>
                <a:gd name="T3" fmla="*/ 0 h 21"/>
                <a:gd name="T4" fmla="*/ 12 w 15"/>
                <a:gd name="T5" fmla="*/ 0 h 21"/>
                <a:gd name="T6" fmla="*/ 12 w 15"/>
                <a:gd name="T7" fmla="*/ 0 h 21"/>
                <a:gd name="T8" fmla="*/ 11 w 15"/>
                <a:gd name="T9" fmla="*/ 0 h 21"/>
                <a:gd name="T10" fmla="*/ 11 w 15"/>
                <a:gd name="T11" fmla="*/ 0 h 21"/>
                <a:gd name="T12" fmla="*/ 2 w 15"/>
                <a:gd name="T13" fmla="*/ 5 h 21"/>
                <a:gd name="T14" fmla="*/ 0 w 15"/>
                <a:gd name="T15" fmla="*/ 16 h 21"/>
                <a:gd name="T16" fmla="*/ 5 w 15"/>
                <a:gd name="T17" fmla="*/ 19 h 21"/>
                <a:gd name="T18" fmla="*/ 7 w 15"/>
                <a:gd name="T19" fmla="*/ 17 h 21"/>
                <a:gd name="T20" fmla="*/ 8 w 15"/>
                <a:gd name="T21" fmla="*/ 17 h 21"/>
                <a:gd name="T22" fmla="*/ 9 w 15"/>
                <a:gd name="T23" fmla="*/ 17 h 21"/>
                <a:gd name="T24" fmla="*/ 12 w 15"/>
                <a:gd name="T25" fmla="*/ 17 h 21"/>
                <a:gd name="T26" fmla="*/ 15 w 15"/>
                <a:gd name="T27" fmla="*/ 14 h 21"/>
                <a:gd name="T28" fmla="*/ 15 w 15"/>
                <a:gd name="T29" fmla="*/ 3 h 21"/>
                <a:gd name="T30" fmla="*/ 15 w 15"/>
                <a:gd name="T31"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21">
                  <a:moveTo>
                    <a:pt x="15" y="3"/>
                  </a:moveTo>
                  <a:cubicBezTo>
                    <a:pt x="15" y="1"/>
                    <a:pt x="14" y="0"/>
                    <a:pt x="12" y="0"/>
                  </a:cubicBezTo>
                  <a:cubicBezTo>
                    <a:pt x="12" y="0"/>
                    <a:pt x="12" y="0"/>
                    <a:pt x="12" y="0"/>
                  </a:cubicBezTo>
                  <a:cubicBezTo>
                    <a:pt x="12" y="0"/>
                    <a:pt x="12" y="0"/>
                    <a:pt x="12" y="0"/>
                  </a:cubicBezTo>
                  <a:cubicBezTo>
                    <a:pt x="11" y="0"/>
                    <a:pt x="11" y="0"/>
                    <a:pt x="11" y="0"/>
                  </a:cubicBezTo>
                  <a:cubicBezTo>
                    <a:pt x="11" y="0"/>
                    <a:pt x="11" y="0"/>
                    <a:pt x="11" y="0"/>
                  </a:cubicBezTo>
                  <a:cubicBezTo>
                    <a:pt x="7" y="0"/>
                    <a:pt x="3" y="2"/>
                    <a:pt x="2" y="5"/>
                  </a:cubicBezTo>
                  <a:cubicBezTo>
                    <a:pt x="0" y="9"/>
                    <a:pt x="0" y="13"/>
                    <a:pt x="0" y="16"/>
                  </a:cubicBezTo>
                  <a:cubicBezTo>
                    <a:pt x="0" y="19"/>
                    <a:pt x="3" y="21"/>
                    <a:pt x="5" y="19"/>
                  </a:cubicBezTo>
                  <a:cubicBezTo>
                    <a:pt x="6" y="18"/>
                    <a:pt x="6" y="18"/>
                    <a:pt x="7" y="17"/>
                  </a:cubicBezTo>
                  <a:cubicBezTo>
                    <a:pt x="7" y="17"/>
                    <a:pt x="7" y="17"/>
                    <a:pt x="8" y="17"/>
                  </a:cubicBezTo>
                  <a:cubicBezTo>
                    <a:pt x="8" y="17"/>
                    <a:pt x="8" y="17"/>
                    <a:pt x="9" y="17"/>
                  </a:cubicBezTo>
                  <a:cubicBezTo>
                    <a:pt x="10" y="17"/>
                    <a:pt x="11" y="17"/>
                    <a:pt x="12" y="17"/>
                  </a:cubicBezTo>
                  <a:cubicBezTo>
                    <a:pt x="13" y="17"/>
                    <a:pt x="14" y="15"/>
                    <a:pt x="15" y="14"/>
                  </a:cubicBezTo>
                  <a:cubicBezTo>
                    <a:pt x="15" y="10"/>
                    <a:pt x="15" y="7"/>
                    <a:pt x="15" y="3"/>
                  </a:cubicBezTo>
                  <a:cubicBezTo>
                    <a:pt x="15" y="3"/>
                    <a:pt x="15" y="3"/>
                    <a:pt x="15" y="3"/>
                  </a:cubicBezTo>
                  <a:close/>
                </a:path>
              </a:pathLst>
            </a:custGeom>
            <a:grpFill/>
            <a:ln>
              <a:noFill/>
            </a:ln>
          </p:spPr>
          <p:txBody>
            <a:bodyPr vert="horz" wrap="square" lIns="121920" tIns="60960" rIns="121920" bIns="60960" numCol="1" anchor="t" anchorCtr="0" compatLnSpc="1"/>
            <a:p>
              <a:endParaRPr lang="zh-CN" altLang="en-US" sz="2310"/>
            </a:p>
          </p:txBody>
        </p:sp>
        <p:sp>
          <p:nvSpPr>
            <p:cNvPr id="31" name="Freeform 6"/>
            <p:cNvSpPr/>
            <p:nvPr>
              <p:custDataLst>
                <p:tags r:id="rId13"/>
              </p:custDataLst>
            </p:nvPr>
          </p:nvSpPr>
          <p:spPr bwMode="auto">
            <a:xfrm>
              <a:off x="5231662" y="2820392"/>
              <a:ext cx="298784" cy="162197"/>
            </a:xfrm>
            <a:custGeom>
              <a:avLst/>
              <a:gdLst>
                <a:gd name="T0" fmla="*/ 52 w 59"/>
                <a:gd name="T1" fmla="*/ 18 h 32"/>
                <a:gd name="T2" fmla="*/ 27 w 59"/>
                <a:gd name="T3" fmla="*/ 20 h 32"/>
                <a:gd name="T4" fmla="*/ 5 w 59"/>
                <a:gd name="T5" fmla="*/ 2 h 32"/>
                <a:gd name="T6" fmla="*/ 0 w 59"/>
                <a:gd name="T7" fmla="*/ 3 h 32"/>
                <a:gd name="T8" fmla="*/ 27 w 59"/>
                <a:gd name="T9" fmla="*/ 27 h 32"/>
                <a:gd name="T10" fmla="*/ 58 w 59"/>
                <a:gd name="T11" fmla="*/ 20 h 32"/>
                <a:gd name="T12" fmla="*/ 52 w 59"/>
                <a:gd name="T13" fmla="*/ 18 h 32"/>
              </a:gdLst>
              <a:ahLst/>
              <a:cxnLst>
                <a:cxn ang="0">
                  <a:pos x="T0" y="T1"/>
                </a:cxn>
                <a:cxn ang="0">
                  <a:pos x="T2" y="T3"/>
                </a:cxn>
                <a:cxn ang="0">
                  <a:pos x="T4" y="T5"/>
                </a:cxn>
                <a:cxn ang="0">
                  <a:pos x="T6" y="T7"/>
                </a:cxn>
                <a:cxn ang="0">
                  <a:pos x="T8" y="T9"/>
                </a:cxn>
                <a:cxn ang="0">
                  <a:pos x="T10" y="T11"/>
                </a:cxn>
                <a:cxn ang="0">
                  <a:pos x="T12" y="T13"/>
                </a:cxn>
              </a:cxnLst>
              <a:rect l="0" t="0" r="r" b="b"/>
              <a:pathLst>
                <a:path w="59" h="32">
                  <a:moveTo>
                    <a:pt x="52" y="18"/>
                  </a:moveTo>
                  <a:cubicBezTo>
                    <a:pt x="48" y="25"/>
                    <a:pt x="33" y="22"/>
                    <a:pt x="27" y="20"/>
                  </a:cubicBezTo>
                  <a:cubicBezTo>
                    <a:pt x="18" y="18"/>
                    <a:pt x="6" y="12"/>
                    <a:pt x="5" y="2"/>
                  </a:cubicBezTo>
                  <a:cubicBezTo>
                    <a:pt x="5" y="0"/>
                    <a:pt x="0" y="0"/>
                    <a:pt x="0" y="3"/>
                  </a:cubicBezTo>
                  <a:cubicBezTo>
                    <a:pt x="0" y="17"/>
                    <a:pt x="15" y="24"/>
                    <a:pt x="27" y="27"/>
                  </a:cubicBezTo>
                  <a:cubicBezTo>
                    <a:pt x="36" y="30"/>
                    <a:pt x="53" y="32"/>
                    <a:pt x="58" y="20"/>
                  </a:cubicBezTo>
                  <a:cubicBezTo>
                    <a:pt x="59" y="17"/>
                    <a:pt x="54" y="15"/>
                    <a:pt x="52" y="18"/>
                  </a:cubicBezTo>
                  <a:close/>
                </a:path>
              </a:pathLst>
            </a:custGeom>
            <a:grpFill/>
            <a:ln>
              <a:noFill/>
            </a:ln>
          </p:spPr>
          <p:txBody>
            <a:bodyPr vert="horz" wrap="square" lIns="121920" tIns="60960" rIns="121920" bIns="60960" numCol="1" anchor="t" anchorCtr="0" compatLnSpc="1"/>
            <a:p>
              <a:endParaRPr lang="zh-CN" altLang="en-US" sz="2310"/>
            </a:p>
          </p:txBody>
        </p:sp>
        <p:sp>
          <p:nvSpPr>
            <p:cNvPr id="32" name="Freeform 7"/>
            <p:cNvSpPr>
              <a:spLocks noEditPoints="1"/>
            </p:cNvSpPr>
            <p:nvPr>
              <p:custDataLst>
                <p:tags r:id="rId14"/>
              </p:custDataLst>
            </p:nvPr>
          </p:nvSpPr>
          <p:spPr bwMode="auto">
            <a:xfrm>
              <a:off x="4704522" y="2252702"/>
              <a:ext cx="2782957" cy="3049731"/>
            </a:xfrm>
            <a:custGeom>
              <a:avLst/>
              <a:gdLst>
                <a:gd name="T0" fmla="*/ 512 w 549"/>
                <a:gd name="T1" fmla="*/ 222 h 602"/>
                <a:gd name="T2" fmla="*/ 498 w 549"/>
                <a:gd name="T3" fmla="*/ 16 h 602"/>
                <a:gd name="T4" fmla="*/ 434 w 549"/>
                <a:gd name="T5" fmla="*/ 157 h 602"/>
                <a:gd name="T6" fmla="*/ 360 w 549"/>
                <a:gd name="T7" fmla="*/ 282 h 602"/>
                <a:gd name="T8" fmla="*/ 305 w 549"/>
                <a:gd name="T9" fmla="*/ 238 h 602"/>
                <a:gd name="T10" fmla="*/ 252 w 549"/>
                <a:gd name="T11" fmla="*/ 260 h 602"/>
                <a:gd name="T12" fmla="*/ 178 w 549"/>
                <a:gd name="T13" fmla="*/ 291 h 602"/>
                <a:gd name="T14" fmla="*/ 168 w 549"/>
                <a:gd name="T15" fmla="*/ 139 h 602"/>
                <a:gd name="T16" fmla="*/ 61 w 549"/>
                <a:gd name="T17" fmla="*/ 184 h 602"/>
                <a:gd name="T18" fmla="*/ 51 w 549"/>
                <a:gd name="T19" fmla="*/ 283 h 602"/>
                <a:gd name="T20" fmla="*/ 13 w 549"/>
                <a:gd name="T21" fmla="*/ 380 h 602"/>
                <a:gd name="T22" fmla="*/ 50 w 549"/>
                <a:gd name="T23" fmla="*/ 327 h 602"/>
                <a:gd name="T24" fmla="*/ 77 w 549"/>
                <a:gd name="T25" fmla="*/ 548 h 602"/>
                <a:gd name="T26" fmla="*/ 32 w 549"/>
                <a:gd name="T27" fmla="*/ 602 h 602"/>
                <a:gd name="T28" fmla="*/ 68 w 549"/>
                <a:gd name="T29" fmla="*/ 591 h 602"/>
                <a:gd name="T30" fmla="*/ 125 w 549"/>
                <a:gd name="T31" fmla="*/ 400 h 602"/>
                <a:gd name="T32" fmla="*/ 131 w 549"/>
                <a:gd name="T33" fmla="*/ 588 h 602"/>
                <a:gd name="T34" fmla="*/ 90 w 549"/>
                <a:gd name="T35" fmla="*/ 586 h 602"/>
                <a:gd name="T36" fmla="*/ 186 w 549"/>
                <a:gd name="T37" fmla="*/ 327 h 602"/>
                <a:gd name="T38" fmla="*/ 229 w 549"/>
                <a:gd name="T39" fmla="*/ 280 h 602"/>
                <a:gd name="T40" fmla="*/ 313 w 549"/>
                <a:gd name="T41" fmla="*/ 275 h 602"/>
                <a:gd name="T42" fmla="*/ 408 w 549"/>
                <a:gd name="T43" fmla="*/ 243 h 602"/>
                <a:gd name="T44" fmla="*/ 433 w 549"/>
                <a:gd name="T45" fmla="*/ 460 h 602"/>
                <a:gd name="T46" fmla="*/ 425 w 549"/>
                <a:gd name="T47" fmla="*/ 578 h 602"/>
                <a:gd name="T48" fmla="*/ 424 w 549"/>
                <a:gd name="T49" fmla="*/ 585 h 602"/>
                <a:gd name="T50" fmla="*/ 450 w 549"/>
                <a:gd name="T51" fmla="*/ 520 h 602"/>
                <a:gd name="T52" fmla="*/ 423 w 549"/>
                <a:gd name="T53" fmla="*/ 360 h 602"/>
                <a:gd name="T54" fmla="*/ 475 w 549"/>
                <a:gd name="T55" fmla="*/ 473 h 602"/>
                <a:gd name="T56" fmla="*/ 480 w 549"/>
                <a:gd name="T57" fmla="*/ 588 h 602"/>
                <a:gd name="T58" fmla="*/ 483 w 549"/>
                <a:gd name="T59" fmla="*/ 478 h 602"/>
                <a:gd name="T60" fmla="*/ 529 w 549"/>
                <a:gd name="T61" fmla="*/ 361 h 602"/>
                <a:gd name="T62" fmla="*/ 509 w 549"/>
                <a:gd name="T63" fmla="*/ 384 h 602"/>
                <a:gd name="T64" fmla="*/ 537 w 549"/>
                <a:gd name="T65" fmla="*/ 432 h 602"/>
                <a:gd name="T66" fmla="*/ 20 w 549"/>
                <a:gd name="T67" fmla="*/ 373 h 602"/>
                <a:gd name="T68" fmla="*/ 18 w 549"/>
                <a:gd name="T69" fmla="*/ 96 h 602"/>
                <a:gd name="T70" fmla="*/ 108 w 549"/>
                <a:gd name="T71" fmla="*/ 37 h 602"/>
                <a:gd name="T72" fmla="*/ 108 w 549"/>
                <a:gd name="T73" fmla="*/ 183 h 602"/>
                <a:gd name="T74" fmla="*/ 168 w 549"/>
                <a:gd name="T75" fmla="*/ 373 h 602"/>
                <a:gd name="T76" fmla="*/ 99 w 549"/>
                <a:gd name="T77" fmla="*/ 392 h 602"/>
                <a:gd name="T78" fmla="*/ 66 w 549"/>
                <a:gd name="T79" fmla="*/ 198 h 602"/>
                <a:gd name="T80" fmla="*/ 67 w 549"/>
                <a:gd name="T81" fmla="*/ 187 h 602"/>
                <a:gd name="T82" fmla="*/ 172 w 549"/>
                <a:gd name="T83" fmla="*/ 293 h 602"/>
                <a:gd name="T84" fmla="*/ 114 w 549"/>
                <a:gd name="T85" fmla="*/ 261 h 602"/>
                <a:gd name="T86" fmla="*/ 130 w 549"/>
                <a:gd name="T87" fmla="*/ 289 h 602"/>
                <a:gd name="T88" fmla="*/ 168 w 549"/>
                <a:gd name="T89" fmla="*/ 373 h 602"/>
                <a:gd name="T90" fmla="*/ 278 w 549"/>
                <a:gd name="T91" fmla="*/ 229 h 602"/>
                <a:gd name="T92" fmla="*/ 302 w 549"/>
                <a:gd name="T93" fmla="*/ 266 h 602"/>
                <a:gd name="T94" fmla="*/ 274 w 549"/>
                <a:gd name="T95" fmla="*/ 253 h 602"/>
                <a:gd name="T96" fmla="*/ 311 w 549"/>
                <a:gd name="T97" fmla="*/ 264 h 602"/>
                <a:gd name="T98" fmla="*/ 399 w 549"/>
                <a:gd name="T99" fmla="*/ 111 h 602"/>
                <a:gd name="T100" fmla="*/ 442 w 549"/>
                <a:gd name="T101" fmla="*/ 110 h 602"/>
                <a:gd name="T102" fmla="*/ 411 w 549"/>
                <a:gd name="T103" fmla="*/ 45 h 602"/>
                <a:gd name="T104" fmla="*/ 500 w 549"/>
                <a:gd name="T105" fmla="*/ 24 h 602"/>
                <a:gd name="T106" fmla="*/ 498 w 549"/>
                <a:gd name="T107" fmla="*/ 149 h 602"/>
                <a:gd name="T108" fmla="*/ 433 w 549"/>
                <a:gd name="T109" fmla="*/ 149 h 602"/>
                <a:gd name="T110" fmla="*/ 449 w 549"/>
                <a:gd name="T111" fmla="*/ 363 h 602"/>
                <a:gd name="T112" fmla="*/ 408 w 549"/>
                <a:gd name="T113" fmla="*/ 333 h 602"/>
                <a:gd name="T114" fmla="*/ 438 w 549"/>
                <a:gd name="T115" fmla="*/ 166 h 602"/>
                <a:gd name="T116" fmla="*/ 488 w 549"/>
                <a:gd name="T117" fmla="*/ 161 h 602"/>
                <a:gd name="T118" fmla="*/ 480 w 549"/>
                <a:gd name="T119" fmla="*/ 185 h 602"/>
                <a:gd name="T120" fmla="*/ 466 w 549"/>
                <a:gd name="T121" fmla="*/ 362 h 602"/>
                <a:gd name="T122" fmla="*/ 511 w 549"/>
                <a:gd name="T123" fmla="*/ 410 h 602"/>
                <a:gd name="T124" fmla="*/ 525 w 549"/>
                <a:gd name="T125" fmla="*/ 38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9" h="602">
                  <a:moveTo>
                    <a:pt x="531" y="383"/>
                  </a:moveTo>
                  <a:cubicBezTo>
                    <a:pt x="544" y="357"/>
                    <a:pt x="532" y="326"/>
                    <a:pt x="523" y="300"/>
                  </a:cubicBezTo>
                  <a:cubicBezTo>
                    <a:pt x="521" y="294"/>
                    <a:pt x="519" y="288"/>
                    <a:pt x="517" y="282"/>
                  </a:cubicBezTo>
                  <a:cubicBezTo>
                    <a:pt x="517" y="262"/>
                    <a:pt x="514" y="242"/>
                    <a:pt x="512" y="222"/>
                  </a:cubicBezTo>
                  <a:cubicBezTo>
                    <a:pt x="510" y="200"/>
                    <a:pt x="507" y="177"/>
                    <a:pt x="495" y="158"/>
                  </a:cubicBezTo>
                  <a:cubicBezTo>
                    <a:pt x="496" y="158"/>
                    <a:pt x="497" y="157"/>
                    <a:pt x="498" y="157"/>
                  </a:cubicBezTo>
                  <a:cubicBezTo>
                    <a:pt x="520" y="148"/>
                    <a:pt x="533" y="125"/>
                    <a:pt x="539" y="103"/>
                  </a:cubicBezTo>
                  <a:cubicBezTo>
                    <a:pt x="549" y="71"/>
                    <a:pt x="535" y="23"/>
                    <a:pt x="498" y="16"/>
                  </a:cubicBezTo>
                  <a:cubicBezTo>
                    <a:pt x="468" y="0"/>
                    <a:pt x="418" y="9"/>
                    <a:pt x="404" y="42"/>
                  </a:cubicBezTo>
                  <a:cubicBezTo>
                    <a:pt x="396" y="63"/>
                    <a:pt x="388" y="91"/>
                    <a:pt x="392" y="113"/>
                  </a:cubicBezTo>
                  <a:cubicBezTo>
                    <a:pt x="395" y="135"/>
                    <a:pt x="412" y="148"/>
                    <a:pt x="432" y="156"/>
                  </a:cubicBezTo>
                  <a:cubicBezTo>
                    <a:pt x="432" y="157"/>
                    <a:pt x="433" y="157"/>
                    <a:pt x="434" y="157"/>
                  </a:cubicBezTo>
                  <a:cubicBezTo>
                    <a:pt x="425" y="175"/>
                    <a:pt x="425" y="194"/>
                    <a:pt x="419" y="213"/>
                  </a:cubicBezTo>
                  <a:cubicBezTo>
                    <a:pt x="417" y="219"/>
                    <a:pt x="415" y="225"/>
                    <a:pt x="413" y="230"/>
                  </a:cubicBezTo>
                  <a:cubicBezTo>
                    <a:pt x="413" y="230"/>
                    <a:pt x="413" y="230"/>
                    <a:pt x="413" y="230"/>
                  </a:cubicBezTo>
                  <a:cubicBezTo>
                    <a:pt x="393" y="245"/>
                    <a:pt x="377" y="265"/>
                    <a:pt x="360" y="282"/>
                  </a:cubicBezTo>
                  <a:cubicBezTo>
                    <a:pt x="357" y="285"/>
                    <a:pt x="353" y="290"/>
                    <a:pt x="349" y="289"/>
                  </a:cubicBezTo>
                  <a:cubicBezTo>
                    <a:pt x="344" y="288"/>
                    <a:pt x="338" y="284"/>
                    <a:pt x="335" y="281"/>
                  </a:cubicBezTo>
                  <a:cubicBezTo>
                    <a:pt x="330" y="276"/>
                    <a:pt x="324" y="272"/>
                    <a:pt x="318" y="269"/>
                  </a:cubicBezTo>
                  <a:cubicBezTo>
                    <a:pt x="321" y="259"/>
                    <a:pt x="314" y="244"/>
                    <a:pt x="305" y="238"/>
                  </a:cubicBezTo>
                  <a:cubicBezTo>
                    <a:pt x="306" y="235"/>
                    <a:pt x="304" y="232"/>
                    <a:pt x="301" y="232"/>
                  </a:cubicBezTo>
                  <a:cubicBezTo>
                    <a:pt x="297" y="233"/>
                    <a:pt x="293" y="234"/>
                    <a:pt x="289" y="235"/>
                  </a:cubicBezTo>
                  <a:cubicBezTo>
                    <a:pt x="289" y="226"/>
                    <a:pt x="284" y="219"/>
                    <a:pt x="272" y="224"/>
                  </a:cubicBezTo>
                  <a:cubicBezTo>
                    <a:pt x="258" y="230"/>
                    <a:pt x="249" y="246"/>
                    <a:pt x="252" y="260"/>
                  </a:cubicBezTo>
                  <a:cubicBezTo>
                    <a:pt x="251" y="261"/>
                    <a:pt x="250" y="261"/>
                    <a:pt x="249" y="262"/>
                  </a:cubicBezTo>
                  <a:cubicBezTo>
                    <a:pt x="243" y="265"/>
                    <a:pt x="237" y="268"/>
                    <a:pt x="231" y="271"/>
                  </a:cubicBezTo>
                  <a:cubicBezTo>
                    <a:pt x="214" y="279"/>
                    <a:pt x="196" y="284"/>
                    <a:pt x="178" y="290"/>
                  </a:cubicBezTo>
                  <a:cubicBezTo>
                    <a:pt x="178" y="290"/>
                    <a:pt x="178" y="290"/>
                    <a:pt x="178" y="291"/>
                  </a:cubicBezTo>
                  <a:cubicBezTo>
                    <a:pt x="173" y="274"/>
                    <a:pt x="167" y="259"/>
                    <a:pt x="160" y="244"/>
                  </a:cubicBezTo>
                  <a:cubicBezTo>
                    <a:pt x="153" y="229"/>
                    <a:pt x="146" y="214"/>
                    <a:pt x="136" y="200"/>
                  </a:cubicBezTo>
                  <a:cubicBezTo>
                    <a:pt x="133" y="196"/>
                    <a:pt x="129" y="191"/>
                    <a:pt x="124" y="188"/>
                  </a:cubicBezTo>
                  <a:cubicBezTo>
                    <a:pt x="144" y="179"/>
                    <a:pt x="160" y="161"/>
                    <a:pt x="168" y="139"/>
                  </a:cubicBezTo>
                  <a:cubicBezTo>
                    <a:pt x="183" y="97"/>
                    <a:pt x="146" y="45"/>
                    <a:pt x="108" y="29"/>
                  </a:cubicBezTo>
                  <a:cubicBezTo>
                    <a:pt x="106" y="29"/>
                    <a:pt x="105" y="29"/>
                    <a:pt x="104" y="30"/>
                  </a:cubicBezTo>
                  <a:cubicBezTo>
                    <a:pt x="68" y="17"/>
                    <a:pt x="26" y="51"/>
                    <a:pt x="15" y="84"/>
                  </a:cubicBezTo>
                  <a:cubicBezTo>
                    <a:pt x="0" y="125"/>
                    <a:pt x="26" y="164"/>
                    <a:pt x="61" y="184"/>
                  </a:cubicBezTo>
                  <a:cubicBezTo>
                    <a:pt x="60" y="184"/>
                    <a:pt x="60" y="185"/>
                    <a:pt x="60" y="186"/>
                  </a:cubicBezTo>
                  <a:cubicBezTo>
                    <a:pt x="59" y="187"/>
                    <a:pt x="59" y="189"/>
                    <a:pt x="59" y="190"/>
                  </a:cubicBezTo>
                  <a:cubicBezTo>
                    <a:pt x="59" y="191"/>
                    <a:pt x="59" y="191"/>
                    <a:pt x="59" y="192"/>
                  </a:cubicBezTo>
                  <a:cubicBezTo>
                    <a:pt x="59" y="223"/>
                    <a:pt x="53" y="253"/>
                    <a:pt x="51" y="283"/>
                  </a:cubicBezTo>
                  <a:cubicBezTo>
                    <a:pt x="51" y="289"/>
                    <a:pt x="50" y="295"/>
                    <a:pt x="50" y="300"/>
                  </a:cubicBezTo>
                  <a:cubicBezTo>
                    <a:pt x="50" y="301"/>
                    <a:pt x="50" y="301"/>
                    <a:pt x="50" y="301"/>
                  </a:cubicBezTo>
                  <a:cubicBezTo>
                    <a:pt x="48" y="320"/>
                    <a:pt x="35" y="336"/>
                    <a:pt x="34" y="354"/>
                  </a:cubicBezTo>
                  <a:cubicBezTo>
                    <a:pt x="20" y="350"/>
                    <a:pt x="10" y="364"/>
                    <a:pt x="13" y="380"/>
                  </a:cubicBezTo>
                  <a:cubicBezTo>
                    <a:pt x="16" y="392"/>
                    <a:pt x="32" y="414"/>
                    <a:pt x="47" y="409"/>
                  </a:cubicBezTo>
                  <a:cubicBezTo>
                    <a:pt x="64" y="403"/>
                    <a:pt x="53" y="366"/>
                    <a:pt x="42" y="359"/>
                  </a:cubicBezTo>
                  <a:cubicBezTo>
                    <a:pt x="42" y="359"/>
                    <a:pt x="42" y="359"/>
                    <a:pt x="42" y="359"/>
                  </a:cubicBezTo>
                  <a:cubicBezTo>
                    <a:pt x="41" y="348"/>
                    <a:pt x="46" y="338"/>
                    <a:pt x="50" y="327"/>
                  </a:cubicBezTo>
                  <a:cubicBezTo>
                    <a:pt x="51" y="342"/>
                    <a:pt x="54" y="357"/>
                    <a:pt x="61" y="371"/>
                  </a:cubicBezTo>
                  <a:cubicBezTo>
                    <a:pt x="68" y="385"/>
                    <a:pt x="79" y="393"/>
                    <a:pt x="93" y="397"/>
                  </a:cubicBezTo>
                  <a:cubicBezTo>
                    <a:pt x="92" y="431"/>
                    <a:pt x="92" y="464"/>
                    <a:pt x="88" y="497"/>
                  </a:cubicBezTo>
                  <a:cubicBezTo>
                    <a:pt x="86" y="515"/>
                    <a:pt x="81" y="531"/>
                    <a:pt x="77" y="548"/>
                  </a:cubicBezTo>
                  <a:cubicBezTo>
                    <a:pt x="73" y="564"/>
                    <a:pt x="68" y="580"/>
                    <a:pt x="57" y="593"/>
                  </a:cubicBezTo>
                  <a:cubicBezTo>
                    <a:pt x="57" y="593"/>
                    <a:pt x="57" y="594"/>
                    <a:pt x="56" y="595"/>
                  </a:cubicBezTo>
                  <a:cubicBezTo>
                    <a:pt x="49" y="594"/>
                    <a:pt x="41" y="594"/>
                    <a:pt x="33" y="595"/>
                  </a:cubicBezTo>
                  <a:cubicBezTo>
                    <a:pt x="28" y="595"/>
                    <a:pt x="28" y="602"/>
                    <a:pt x="32" y="602"/>
                  </a:cubicBezTo>
                  <a:cubicBezTo>
                    <a:pt x="43" y="602"/>
                    <a:pt x="55" y="602"/>
                    <a:pt x="66" y="601"/>
                  </a:cubicBezTo>
                  <a:cubicBezTo>
                    <a:pt x="69" y="601"/>
                    <a:pt x="69" y="597"/>
                    <a:pt x="67" y="596"/>
                  </a:cubicBezTo>
                  <a:cubicBezTo>
                    <a:pt x="68" y="595"/>
                    <a:pt x="68" y="594"/>
                    <a:pt x="68" y="593"/>
                  </a:cubicBezTo>
                  <a:cubicBezTo>
                    <a:pt x="68" y="592"/>
                    <a:pt x="68" y="592"/>
                    <a:pt x="68" y="591"/>
                  </a:cubicBezTo>
                  <a:cubicBezTo>
                    <a:pt x="74" y="582"/>
                    <a:pt x="78" y="571"/>
                    <a:pt x="81" y="560"/>
                  </a:cubicBezTo>
                  <a:cubicBezTo>
                    <a:pt x="86" y="543"/>
                    <a:pt x="91" y="526"/>
                    <a:pt x="94" y="509"/>
                  </a:cubicBezTo>
                  <a:cubicBezTo>
                    <a:pt x="99" y="473"/>
                    <a:pt x="100" y="435"/>
                    <a:pt x="99" y="399"/>
                  </a:cubicBezTo>
                  <a:cubicBezTo>
                    <a:pt x="107" y="401"/>
                    <a:pt x="116" y="401"/>
                    <a:pt x="125" y="400"/>
                  </a:cubicBezTo>
                  <a:cubicBezTo>
                    <a:pt x="123" y="433"/>
                    <a:pt x="120" y="465"/>
                    <a:pt x="115" y="497"/>
                  </a:cubicBezTo>
                  <a:cubicBezTo>
                    <a:pt x="110" y="530"/>
                    <a:pt x="94" y="558"/>
                    <a:pt x="81" y="588"/>
                  </a:cubicBezTo>
                  <a:cubicBezTo>
                    <a:pt x="80" y="591"/>
                    <a:pt x="82" y="594"/>
                    <a:pt x="85" y="594"/>
                  </a:cubicBezTo>
                  <a:cubicBezTo>
                    <a:pt x="100" y="594"/>
                    <a:pt x="117" y="596"/>
                    <a:pt x="131" y="588"/>
                  </a:cubicBezTo>
                  <a:cubicBezTo>
                    <a:pt x="134" y="585"/>
                    <a:pt x="132" y="581"/>
                    <a:pt x="128" y="581"/>
                  </a:cubicBezTo>
                  <a:cubicBezTo>
                    <a:pt x="125" y="581"/>
                    <a:pt x="123" y="581"/>
                    <a:pt x="120" y="581"/>
                  </a:cubicBezTo>
                  <a:cubicBezTo>
                    <a:pt x="117" y="581"/>
                    <a:pt x="116" y="583"/>
                    <a:pt x="117" y="585"/>
                  </a:cubicBezTo>
                  <a:cubicBezTo>
                    <a:pt x="109" y="588"/>
                    <a:pt x="99" y="587"/>
                    <a:pt x="90" y="586"/>
                  </a:cubicBezTo>
                  <a:cubicBezTo>
                    <a:pt x="102" y="560"/>
                    <a:pt x="117" y="534"/>
                    <a:pt x="121" y="505"/>
                  </a:cubicBezTo>
                  <a:cubicBezTo>
                    <a:pt x="127" y="470"/>
                    <a:pt x="133" y="434"/>
                    <a:pt x="132" y="399"/>
                  </a:cubicBezTo>
                  <a:cubicBezTo>
                    <a:pt x="150" y="396"/>
                    <a:pt x="166" y="389"/>
                    <a:pt x="177" y="374"/>
                  </a:cubicBezTo>
                  <a:cubicBezTo>
                    <a:pt x="186" y="360"/>
                    <a:pt x="187" y="343"/>
                    <a:pt x="186" y="327"/>
                  </a:cubicBezTo>
                  <a:cubicBezTo>
                    <a:pt x="185" y="317"/>
                    <a:pt x="183" y="307"/>
                    <a:pt x="180" y="298"/>
                  </a:cubicBezTo>
                  <a:cubicBezTo>
                    <a:pt x="185" y="297"/>
                    <a:pt x="190" y="295"/>
                    <a:pt x="195" y="293"/>
                  </a:cubicBezTo>
                  <a:cubicBezTo>
                    <a:pt x="200" y="292"/>
                    <a:pt x="205" y="290"/>
                    <a:pt x="209" y="288"/>
                  </a:cubicBezTo>
                  <a:cubicBezTo>
                    <a:pt x="215" y="285"/>
                    <a:pt x="224" y="284"/>
                    <a:pt x="229" y="280"/>
                  </a:cubicBezTo>
                  <a:cubicBezTo>
                    <a:pt x="236" y="276"/>
                    <a:pt x="243" y="273"/>
                    <a:pt x="251" y="269"/>
                  </a:cubicBezTo>
                  <a:cubicBezTo>
                    <a:pt x="252" y="269"/>
                    <a:pt x="254" y="268"/>
                    <a:pt x="257" y="267"/>
                  </a:cubicBezTo>
                  <a:cubicBezTo>
                    <a:pt x="256" y="276"/>
                    <a:pt x="266" y="281"/>
                    <a:pt x="276" y="283"/>
                  </a:cubicBezTo>
                  <a:cubicBezTo>
                    <a:pt x="288" y="284"/>
                    <a:pt x="304" y="284"/>
                    <a:pt x="313" y="275"/>
                  </a:cubicBezTo>
                  <a:cubicBezTo>
                    <a:pt x="320" y="280"/>
                    <a:pt x="326" y="284"/>
                    <a:pt x="333" y="288"/>
                  </a:cubicBezTo>
                  <a:cubicBezTo>
                    <a:pt x="339" y="293"/>
                    <a:pt x="347" y="299"/>
                    <a:pt x="355" y="295"/>
                  </a:cubicBezTo>
                  <a:cubicBezTo>
                    <a:pt x="365" y="292"/>
                    <a:pt x="373" y="279"/>
                    <a:pt x="381" y="271"/>
                  </a:cubicBezTo>
                  <a:cubicBezTo>
                    <a:pt x="389" y="262"/>
                    <a:pt x="398" y="252"/>
                    <a:pt x="408" y="243"/>
                  </a:cubicBezTo>
                  <a:cubicBezTo>
                    <a:pt x="403" y="256"/>
                    <a:pt x="398" y="269"/>
                    <a:pt x="395" y="282"/>
                  </a:cubicBezTo>
                  <a:cubicBezTo>
                    <a:pt x="390" y="309"/>
                    <a:pt x="398" y="338"/>
                    <a:pt x="417" y="355"/>
                  </a:cubicBezTo>
                  <a:cubicBezTo>
                    <a:pt x="416" y="371"/>
                    <a:pt x="419" y="387"/>
                    <a:pt x="422" y="403"/>
                  </a:cubicBezTo>
                  <a:cubicBezTo>
                    <a:pt x="425" y="422"/>
                    <a:pt x="429" y="441"/>
                    <a:pt x="433" y="460"/>
                  </a:cubicBezTo>
                  <a:cubicBezTo>
                    <a:pt x="437" y="480"/>
                    <a:pt x="441" y="500"/>
                    <a:pt x="443" y="520"/>
                  </a:cubicBezTo>
                  <a:cubicBezTo>
                    <a:pt x="444" y="529"/>
                    <a:pt x="444" y="538"/>
                    <a:pt x="446" y="547"/>
                  </a:cubicBezTo>
                  <a:cubicBezTo>
                    <a:pt x="449" y="557"/>
                    <a:pt x="449" y="567"/>
                    <a:pt x="449" y="578"/>
                  </a:cubicBezTo>
                  <a:cubicBezTo>
                    <a:pt x="441" y="578"/>
                    <a:pt x="432" y="577"/>
                    <a:pt x="425" y="578"/>
                  </a:cubicBezTo>
                  <a:cubicBezTo>
                    <a:pt x="424" y="578"/>
                    <a:pt x="424" y="578"/>
                    <a:pt x="424" y="578"/>
                  </a:cubicBezTo>
                  <a:cubicBezTo>
                    <a:pt x="424" y="578"/>
                    <a:pt x="424" y="578"/>
                    <a:pt x="424" y="578"/>
                  </a:cubicBezTo>
                  <a:cubicBezTo>
                    <a:pt x="422" y="579"/>
                    <a:pt x="421" y="580"/>
                    <a:pt x="421" y="582"/>
                  </a:cubicBezTo>
                  <a:cubicBezTo>
                    <a:pt x="421" y="583"/>
                    <a:pt x="422" y="585"/>
                    <a:pt x="424" y="585"/>
                  </a:cubicBezTo>
                  <a:cubicBezTo>
                    <a:pt x="433" y="587"/>
                    <a:pt x="444" y="585"/>
                    <a:pt x="453" y="585"/>
                  </a:cubicBezTo>
                  <a:cubicBezTo>
                    <a:pt x="455" y="585"/>
                    <a:pt x="456" y="583"/>
                    <a:pt x="456" y="581"/>
                  </a:cubicBezTo>
                  <a:cubicBezTo>
                    <a:pt x="456" y="572"/>
                    <a:pt x="458" y="562"/>
                    <a:pt x="455" y="552"/>
                  </a:cubicBezTo>
                  <a:cubicBezTo>
                    <a:pt x="453" y="542"/>
                    <a:pt x="451" y="531"/>
                    <a:pt x="450" y="520"/>
                  </a:cubicBezTo>
                  <a:cubicBezTo>
                    <a:pt x="449" y="501"/>
                    <a:pt x="445" y="481"/>
                    <a:pt x="441" y="462"/>
                  </a:cubicBezTo>
                  <a:cubicBezTo>
                    <a:pt x="437" y="442"/>
                    <a:pt x="433" y="422"/>
                    <a:pt x="429" y="402"/>
                  </a:cubicBezTo>
                  <a:cubicBezTo>
                    <a:pt x="427" y="392"/>
                    <a:pt x="425" y="382"/>
                    <a:pt x="424" y="372"/>
                  </a:cubicBezTo>
                  <a:cubicBezTo>
                    <a:pt x="424" y="370"/>
                    <a:pt x="423" y="365"/>
                    <a:pt x="423" y="360"/>
                  </a:cubicBezTo>
                  <a:cubicBezTo>
                    <a:pt x="431" y="366"/>
                    <a:pt x="441" y="370"/>
                    <a:pt x="452" y="371"/>
                  </a:cubicBezTo>
                  <a:cubicBezTo>
                    <a:pt x="455" y="371"/>
                    <a:pt x="458" y="371"/>
                    <a:pt x="460" y="371"/>
                  </a:cubicBezTo>
                  <a:cubicBezTo>
                    <a:pt x="460" y="387"/>
                    <a:pt x="463" y="403"/>
                    <a:pt x="465" y="419"/>
                  </a:cubicBezTo>
                  <a:cubicBezTo>
                    <a:pt x="468" y="437"/>
                    <a:pt x="470" y="456"/>
                    <a:pt x="475" y="473"/>
                  </a:cubicBezTo>
                  <a:cubicBezTo>
                    <a:pt x="479" y="491"/>
                    <a:pt x="485" y="508"/>
                    <a:pt x="489" y="525"/>
                  </a:cubicBezTo>
                  <a:cubicBezTo>
                    <a:pt x="493" y="543"/>
                    <a:pt x="493" y="561"/>
                    <a:pt x="493" y="579"/>
                  </a:cubicBezTo>
                  <a:cubicBezTo>
                    <a:pt x="487" y="577"/>
                    <a:pt x="481" y="577"/>
                    <a:pt x="475" y="581"/>
                  </a:cubicBezTo>
                  <a:cubicBezTo>
                    <a:pt x="471" y="584"/>
                    <a:pt x="476" y="591"/>
                    <a:pt x="480" y="588"/>
                  </a:cubicBezTo>
                  <a:cubicBezTo>
                    <a:pt x="485" y="583"/>
                    <a:pt x="490" y="586"/>
                    <a:pt x="495" y="588"/>
                  </a:cubicBezTo>
                  <a:cubicBezTo>
                    <a:pt x="498" y="589"/>
                    <a:pt x="500" y="587"/>
                    <a:pt x="500" y="584"/>
                  </a:cubicBezTo>
                  <a:cubicBezTo>
                    <a:pt x="500" y="566"/>
                    <a:pt x="501" y="548"/>
                    <a:pt x="498" y="531"/>
                  </a:cubicBezTo>
                  <a:cubicBezTo>
                    <a:pt x="495" y="513"/>
                    <a:pt x="488" y="496"/>
                    <a:pt x="483" y="478"/>
                  </a:cubicBezTo>
                  <a:cubicBezTo>
                    <a:pt x="478" y="460"/>
                    <a:pt x="476" y="441"/>
                    <a:pt x="473" y="422"/>
                  </a:cubicBezTo>
                  <a:cubicBezTo>
                    <a:pt x="470" y="405"/>
                    <a:pt x="468" y="388"/>
                    <a:pt x="467" y="370"/>
                  </a:cubicBezTo>
                  <a:cubicBezTo>
                    <a:pt x="498" y="365"/>
                    <a:pt x="512" y="331"/>
                    <a:pt x="516" y="301"/>
                  </a:cubicBezTo>
                  <a:cubicBezTo>
                    <a:pt x="523" y="320"/>
                    <a:pt x="531" y="341"/>
                    <a:pt x="529" y="361"/>
                  </a:cubicBezTo>
                  <a:cubicBezTo>
                    <a:pt x="529" y="360"/>
                    <a:pt x="529" y="359"/>
                    <a:pt x="529" y="359"/>
                  </a:cubicBezTo>
                  <a:cubicBezTo>
                    <a:pt x="529" y="356"/>
                    <a:pt x="524" y="356"/>
                    <a:pt x="524" y="359"/>
                  </a:cubicBezTo>
                  <a:cubicBezTo>
                    <a:pt x="524" y="365"/>
                    <a:pt x="523" y="370"/>
                    <a:pt x="523" y="376"/>
                  </a:cubicBezTo>
                  <a:cubicBezTo>
                    <a:pt x="517" y="376"/>
                    <a:pt x="514" y="379"/>
                    <a:pt x="509" y="384"/>
                  </a:cubicBezTo>
                  <a:cubicBezTo>
                    <a:pt x="504" y="388"/>
                    <a:pt x="496" y="396"/>
                    <a:pt x="499" y="403"/>
                  </a:cubicBezTo>
                  <a:cubicBezTo>
                    <a:pt x="502" y="410"/>
                    <a:pt x="505" y="416"/>
                    <a:pt x="506" y="424"/>
                  </a:cubicBezTo>
                  <a:cubicBezTo>
                    <a:pt x="507" y="430"/>
                    <a:pt x="508" y="437"/>
                    <a:pt x="510" y="443"/>
                  </a:cubicBezTo>
                  <a:cubicBezTo>
                    <a:pt x="517" y="458"/>
                    <a:pt x="533" y="438"/>
                    <a:pt x="537" y="432"/>
                  </a:cubicBezTo>
                  <a:cubicBezTo>
                    <a:pt x="549" y="415"/>
                    <a:pt x="544" y="397"/>
                    <a:pt x="531" y="383"/>
                  </a:cubicBezTo>
                  <a:close/>
                  <a:moveTo>
                    <a:pt x="47" y="398"/>
                  </a:moveTo>
                  <a:cubicBezTo>
                    <a:pt x="44" y="411"/>
                    <a:pt x="27" y="391"/>
                    <a:pt x="25" y="387"/>
                  </a:cubicBezTo>
                  <a:cubicBezTo>
                    <a:pt x="22" y="383"/>
                    <a:pt x="20" y="378"/>
                    <a:pt x="20" y="373"/>
                  </a:cubicBezTo>
                  <a:cubicBezTo>
                    <a:pt x="20" y="365"/>
                    <a:pt x="26" y="360"/>
                    <a:pt x="33" y="361"/>
                  </a:cubicBezTo>
                  <a:cubicBezTo>
                    <a:pt x="33" y="363"/>
                    <a:pt x="34" y="364"/>
                    <a:pt x="35" y="365"/>
                  </a:cubicBezTo>
                  <a:cubicBezTo>
                    <a:pt x="47" y="366"/>
                    <a:pt x="49" y="390"/>
                    <a:pt x="47" y="398"/>
                  </a:cubicBezTo>
                  <a:close/>
                  <a:moveTo>
                    <a:pt x="18" y="96"/>
                  </a:moveTo>
                  <a:cubicBezTo>
                    <a:pt x="24" y="61"/>
                    <a:pt x="66" y="25"/>
                    <a:pt x="102" y="35"/>
                  </a:cubicBezTo>
                  <a:cubicBezTo>
                    <a:pt x="102" y="36"/>
                    <a:pt x="102" y="37"/>
                    <a:pt x="101" y="38"/>
                  </a:cubicBezTo>
                  <a:cubicBezTo>
                    <a:pt x="101" y="41"/>
                    <a:pt x="105" y="42"/>
                    <a:pt x="106" y="39"/>
                  </a:cubicBezTo>
                  <a:cubicBezTo>
                    <a:pt x="107" y="38"/>
                    <a:pt x="107" y="38"/>
                    <a:pt x="108" y="37"/>
                  </a:cubicBezTo>
                  <a:cubicBezTo>
                    <a:pt x="141" y="53"/>
                    <a:pt x="171" y="95"/>
                    <a:pt x="162" y="132"/>
                  </a:cubicBezTo>
                  <a:cubicBezTo>
                    <a:pt x="158" y="151"/>
                    <a:pt x="145" y="167"/>
                    <a:pt x="129" y="177"/>
                  </a:cubicBezTo>
                  <a:cubicBezTo>
                    <a:pt x="125" y="180"/>
                    <a:pt x="120" y="182"/>
                    <a:pt x="116" y="184"/>
                  </a:cubicBezTo>
                  <a:cubicBezTo>
                    <a:pt x="114" y="183"/>
                    <a:pt x="111" y="183"/>
                    <a:pt x="108" y="183"/>
                  </a:cubicBezTo>
                  <a:cubicBezTo>
                    <a:pt x="107" y="184"/>
                    <a:pt x="106" y="185"/>
                    <a:pt x="106" y="186"/>
                  </a:cubicBezTo>
                  <a:cubicBezTo>
                    <a:pt x="96" y="188"/>
                    <a:pt x="85" y="186"/>
                    <a:pt x="75" y="182"/>
                  </a:cubicBezTo>
                  <a:cubicBezTo>
                    <a:pt x="40" y="169"/>
                    <a:pt x="12" y="134"/>
                    <a:pt x="18" y="96"/>
                  </a:cubicBezTo>
                  <a:close/>
                  <a:moveTo>
                    <a:pt x="168" y="373"/>
                  </a:moveTo>
                  <a:cubicBezTo>
                    <a:pt x="160" y="385"/>
                    <a:pt x="145" y="390"/>
                    <a:pt x="130" y="392"/>
                  </a:cubicBezTo>
                  <a:cubicBezTo>
                    <a:pt x="129" y="392"/>
                    <a:pt x="127" y="392"/>
                    <a:pt x="126" y="393"/>
                  </a:cubicBezTo>
                  <a:cubicBezTo>
                    <a:pt x="121" y="393"/>
                    <a:pt x="115" y="393"/>
                    <a:pt x="110" y="393"/>
                  </a:cubicBezTo>
                  <a:cubicBezTo>
                    <a:pt x="106" y="393"/>
                    <a:pt x="102" y="393"/>
                    <a:pt x="99" y="392"/>
                  </a:cubicBezTo>
                  <a:cubicBezTo>
                    <a:pt x="98" y="389"/>
                    <a:pt x="95" y="389"/>
                    <a:pt x="93" y="390"/>
                  </a:cubicBezTo>
                  <a:cubicBezTo>
                    <a:pt x="85" y="387"/>
                    <a:pt x="78" y="383"/>
                    <a:pt x="73" y="376"/>
                  </a:cubicBezTo>
                  <a:cubicBezTo>
                    <a:pt x="54" y="352"/>
                    <a:pt x="56" y="315"/>
                    <a:pt x="58" y="287"/>
                  </a:cubicBezTo>
                  <a:cubicBezTo>
                    <a:pt x="60" y="257"/>
                    <a:pt x="65" y="228"/>
                    <a:pt x="66" y="198"/>
                  </a:cubicBezTo>
                  <a:cubicBezTo>
                    <a:pt x="68" y="198"/>
                    <a:pt x="69" y="197"/>
                    <a:pt x="69" y="194"/>
                  </a:cubicBezTo>
                  <a:cubicBezTo>
                    <a:pt x="69" y="191"/>
                    <a:pt x="68" y="190"/>
                    <a:pt x="66" y="189"/>
                  </a:cubicBezTo>
                  <a:cubicBezTo>
                    <a:pt x="66" y="188"/>
                    <a:pt x="66" y="187"/>
                    <a:pt x="66" y="186"/>
                  </a:cubicBezTo>
                  <a:cubicBezTo>
                    <a:pt x="66" y="186"/>
                    <a:pt x="67" y="187"/>
                    <a:pt x="67" y="187"/>
                  </a:cubicBezTo>
                  <a:cubicBezTo>
                    <a:pt x="84" y="195"/>
                    <a:pt x="101" y="195"/>
                    <a:pt x="116" y="190"/>
                  </a:cubicBezTo>
                  <a:cubicBezTo>
                    <a:pt x="128" y="195"/>
                    <a:pt x="137" y="214"/>
                    <a:pt x="142" y="222"/>
                  </a:cubicBezTo>
                  <a:cubicBezTo>
                    <a:pt x="150" y="238"/>
                    <a:pt x="157" y="254"/>
                    <a:pt x="163" y="270"/>
                  </a:cubicBezTo>
                  <a:cubicBezTo>
                    <a:pt x="166" y="277"/>
                    <a:pt x="169" y="285"/>
                    <a:pt x="172" y="293"/>
                  </a:cubicBezTo>
                  <a:cubicBezTo>
                    <a:pt x="168" y="294"/>
                    <a:pt x="164" y="296"/>
                    <a:pt x="160" y="297"/>
                  </a:cubicBezTo>
                  <a:cubicBezTo>
                    <a:pt x="150" y="300"/>
                    <a:pt x="145" y="298"/>
                    <a:pt x="139" y="290"/>
                  </a:cubicBezTo>
                  <a:cubicBezTo>
                    <a:pt x="134" y="283"/>
                    <a:pt x="129" y="276"/>
                    <a:pt x="123" y="270"/>
                  </a:cubicBezTo>
                  <a:cubicBezTo>
                    <a:pt x="120" y="267"/>
                    <a:pt x="117" y="264"/>
                    <a:pt x="114" y="261"/>
                  </a:cubicBezTo>
                  <a:cubicBezTo>
                    <a:pt x="109" y="255"/>
                    <a:pt x="110" y="244"/>
                    <a:pt x="109" y="236"/>
                  </a:cubicBezTo>
                  <a:cubicBezTo>
                    <a:pt x="109" y="232"/>
                    <a:pt x="104" y="232"/>
                    <a:pt x="104" y="236"/>
                  </a:cubicBezTo>
                  <a:cubicBezTo>
                    <a:pt x="103" y="243"/>
                    <a:pt x="102" y="256"/>
                    <a:pt x="107" y="263"/>
                  </a:cubicBezTo>
                  <a:cubicBezTo>
                    <a:pt x="113" y="272"/>
                    <a:pt x="122" y="280"/>
                    <a:pt x="130" y="289"/>
                  </a:cubicBezTo>
                  <a:cubicBezTo>
                    <a:pt x="134" y="295"/>
                    <a:pt x="138" y="304"/>
                    <a:pt x="146" y="305"/>
                  </a:cubicBezTo>
                  <a:cubicBezTo>
                    <a:pt x="153" y="307"/>
                    <a:pt x="162" y="304"/>
                    <a:pt x="169" y="301"/>
                  </a:cubicBezTo>
                  <a:cubicBezTo>
                    <a:pt x="170" y="301"/>
                    <a:pt x="172" y="301"/>
                    <a:pt x="174" y="300"/>
                  </a:cubicBezTo>
                  <a:cubicBezTo>
                    <a:pt x="181" y="325"/>
                    <a:pt x="184" y="353"/>
                    <a:pt x="168" y="373"/>
                  </a:cubicBezTo>
                  <a:close/>
                  <a:moveTo>
                    <a:pt x="258" y="257"/>
                  </a:moveTo>
                  <a:cubicBezTo>
                    <a:pt x="258" y="254"/>
                    <a:pt x="258" y="251"/>
                    <a:pt x="259" y="249"/>
                  </a:cubicBezTo>
                  <a:cubicBezTo>
                    <a:pt x="260" y="244"/>
                    <a:pt x="263" y="239"/>
                    <a:pt x="267" y="236"/>
                  </a:cubicBezTo>
                  <a:cubicBezTo>
                    <a:pt x="270" y="233"/>
                    <a:pt x="274" y="230"/>
                    <a:pt x="278" y="229"/>
                  </a:cubicBezTo>
                  <a:cubicBezTo>
                    <a:pt x="284" y="228"/>
                    <a:pt x="283" y="235"/>
                    <a:pt x="282" y="239"/>
                  </a:cubicBezTo>
                  <a:cubicBezTo>
                    <a:pt x="274" y="243"/>
                    <a:pt x="266" y="249"/>
                    <a:pt x="261" y="256"/>
                  </a:cubicBezTo>
                  <a:cubicBezTo>
                    <a:pt x="260" y="256"/>
                    <a:pt x="259" y="256"/>
                    <a:pt x="258" y="257"/>
                  </a:cubicBezTo>
                  <a:close/>
                  <a:moveTo>
                    <a:pt x="302" y="266"/>
                  </a:moveTo>
                  <a:cubicBezTo>
                    <a:pt x="303" y="267"/>
                    <a:pt x="305" y="269"/>
                    <a:pt x="307" y="271"/>
                  </a:cubicBezTo>
                  <a:cubicBezTo>
                    <a:pt x="306" y="272"/>
                    <a:pt x="305" y="273"/>
                    <a:pt x="303" y="273"/>
                  </a:cubicBezTo>
                  <a:cubicBezTo>
                    <a:pt x="295" y="278"/>
                    <a:pt x="282" y="277"/>
                    <a:pt x="273" y="275"/>
                  </a:cubicBezTo>
                  <a:cubicBezTo>
                    <a:pt x="258" y="272"/>
                    <a:pt x="266" y="259"/>
                    <a:pt x="274" y="253"/>
                  </a:cubicBezTo>
                  <a:cubicBezTo>
                    <a:pt x="280" y="248"/>
                    <a:pt x="286" y="245"/>
                    <a:pt x="293" y="242"/>
                  </a:cubicBezTo>
                  <a:cubicBezTo>
                    <a:pt x="293" y="242"/>
                    <a:pt x="293" y="242"/>
                    <a:pt x="294" y="242"/>
                  </a:cubicBezTo>
                  <a:cubicBezTo>
                    <a:pt x="302" y="241"/>
                    <a:pt x="307" y="250"/>
                    <a:pt x="309" y="256"/>
                  </a:cubicBezTo>
                  <a:cubicBezTo>
                    <a:pt x="310" y="259"/>
                    <a:pt x="311" y="261"/>
                    <a:pt x="311" y="264"/>
                  </a:cubicBezTo>
                  <a:cubicBezTo>
                    <a:pt x="309" y="263"/>
                    <a:pt x="308" y="262"/>
                    <a:pt x="307" y="261"/>
                  </a:cubicBezTo>
                  <a:cubicBezTo>
                    <a:pt x="303" y="257"/>
                    <a:pt x="298" y="263"/>
                    <a:pt x="302" y="266"/>
                  </a:cubicBezTo>
                  <a:close/>
                  <a:moveTo>
                    <a:pt x="433" y="149"/>
                  </a:moveTo>
                  <a:cubicBezTo>
                    <a:pt x="415" y="142"/>
                    <a:pt x="401" y="130"/>
                    <a:pt x="399" y="111"/>
                  </a:cubicBezTo>
                  <a:cubicBezTo>
                    <a:pt x="405" y="116"/>
                    <a:pt x="416" y="117"/>
                    <a:pt x="424" y="118"/>
                  </a:cubicBezTo>
                  <a:cubicBezTo>
                    <a:pt x="435" y="118"/>
                    <a:pt x="459" y="120"/>
                    <a:pt x="455" y="104"/>
                  </a:cubicBezTo>
                  <a:cubicBezTo>
                    <a:pt x="455" y="101"/>
                    <a:pt x="451" y="100"/>
                    <a:pt x="450" y="103"/>
                  </a:cubicBezTo>
                  <a:cubicBezTo>
                    <a:pt x="448" y="109"/>
                    <a:pt x="447" y="110"/>
                    <a:pt x="442" y="110"/>
                  </a:cubicBezTo>
                  <a:cubicBezTo>
                    <a:pt x="436" y="111"/>
                    <a:pt x="431" y="111"/>
                    <a:pt x="425" y="111"/>
                  </a:cubicBezTo>
                  <a:cubicBezTo>
                    <a:pt x="418" y="110"/>
                    <a:pt x="402" y="109"/>
                    <a:pt x="401" y="101"/>
                  </a:cubicBezTo>
                  <a:cubicBezTo>
                    <a:pt x="401" y="99"/>
                    <a:pt x="400" y="99"/>
                    <a:pt x="399" y="98"/>
                  </a:cubicBezTo>
                  <a:cubicBezTo>
                    <a:pt x="399" y="80"/>
                    <a:pt x="404" y="62"/>
                    <a:pt x="411" y="45"/>
                  </a:cubicBezTo>
                  <a:cubicBezTo>
                    <a:pt x="417" y="29"/>
                    <a:pt x="437" y="20"/>
                    <a:pt x="452" y="16"/>
                  </a:cubicBezTo>
                  <a:cubicBezTo>
                    <a:pt x="465" y="13"/>
                    <a:pt x="478" y="14"/>
                    <a:pt x="490" y="19"/>
                  </a:cubicBezTo>
                  <a:cubicBezTo>
                    <a:pt x="490" y="21"/>
                    <a:pt x="491" y="22"/>
                    <a:pt x="493" y="23"/>
                  </a:cubicBezTo>
                  <a:cubicBezTo>
                    <a:pt x="496" y="23"/>
                    <a:pt x="498" y="23"/>
                    <a:pt x="500" y="24"/>
                  </a:cubicBezTo>
                  <a:cubicBezTo>
                    <a:pt x="500" y="24"/>
                    <a:pt x="500" y="24"/>
                    <a:pt x="501" y="24"/>
                  </a:cubicBezTo>
                  <a:cubicBezTo>
                    <a:pt x="501" y="25"/>
                    <a:pt x="501" y="25"/>
                    <a:pt x="502" y="25"/>
                  </a:cubicBezTo>
                  <a:cubicBezTo>
                    <a:pt x="530" y="35"/>
                    <a:pt x="538" y="72"/>
                    <a:pt x="533" y="98"/>
                  </a:cubicBezTo>
                  <a:cubicBezTo>
                    <a:pt x="529" y="119"/>
                    <a:pt x="516" y="139"/>
                    <a:pt x="498" y="149"/>
                  </a:cubicBezTo>
                  <a:cubicBezTo>
                    <a:pt x="482" y="158"/>
                    <a:pt x="460" y="158"/>
                    <a:pt x="442" y="152"/>
                  </a:cubicBezTo>
                  <a:cubicBezTo>
                    <a:pt x="442" y="152"/>
                    <a:pt x="441" y="151"/>
                    <a:pt x="439" y="151"/>
                  </a:cubicBezTo>
                  <a:cubicBezTo>
                    <a:pt x="439" y="151"/>
                    <a:pt x="439" y="151"/>
                    <a:pt x="439" y="151"/>
                  </a:cubicBezTo>
                  <a:cubicBezTo>
                    <a:pt x="437" y="150"/>
                    <a:pt x="435" y="150"/>
                    <a:pt x="433" y="149"/>
                  </a:cubicBezTo>
                  <a:close/>
                  <a:moveTo>
                    <a:pt x="466" y="362"/>
                  </a:moveTo>
                  <a:cubicBezTo>
                    <a:pt x="466" y="362"/>
                    <a:pt x="465" y="362"/>
                    <a:pt x="465" y="362"/>
                  </a:cubicBezTo>
                  <a:cubicBezTo>
                    <a:pt x="463" y="361"/>
                    <a:pt x="461" y="362"/>
                    <a:pt x="461" y="363"/>
                  </a:cubicBezTo>
                  <a:cubicBezTo>
                    <a:pt x="457" y="364"/>
                    <a:pt x="453" y="363"/>
                    <a:pt x="449" y="363"/>
                  </a:cubicBezTo>
                  <a:cubicBezTo>
                    <a:pt x="439" y="361"/>
                    <a:pt x="431" y="357"/>
                    <a:pt x="424" y="351"/>
                  </a:cubicBezTo>
                  <a:cubicBezTo>
                    <a:pt x="424" y="351"/>
                    <a:pt x="424" y="350"/>
                    <a:pt x="423" y="350"/>
                  </a:cubicBezTo>
                  <a:cubicBezTo>
                    <a:pt x="422" y="349"/>
                    <a:pt x="422" y="349"/>
                    <a:pt x="421" y="349"/>
                  </a:cubicBezTo>
                  <a:cubicBezTo>
                    <a:pt x="416" y="344"/>
                    <a:pt x="412" y="339"/>
                    <a:pt x="408" y="333"/>
                  </a:cubicBezTo>
                  <a:cubicBezTo>
                    <a:pt x="397" y="313"/>
                    <a:pt x="400" y="289"/>
                    <a:pt x="406" y="269"/>
                  </a:cubicBezTo>
                  <a:cubicBezTo>
                    <a:pt x="412" y="249"/>
                    <a:pt x="421" y="231"/>
                    <a:pt x="427" y="212"/>
                  </a:cubicBezTo>
                  <a:cubicBezTo>
                    <a:pt x="429" y="204"/>
                    <a:pt x="430" y="195"/>
                    <a:pt x="432" y="187"/>
                  </a:cubicBezTo>
                  <a:cubicBezTo>
                    <a:pt x="433" y="180"/>
                    <a:pt x="435" y="172"/>
                    <a:pt x="438" y="166"/>
                  </a:cubicBezTo>
                  <a:cubicBezTo>
                    <a:pt x="438" y="165"/>
                    <a:pt x="439" y="164"/>
                    <a:pt x="439" y="163"/>
                  </a:cubicBezTo>
                  <a:cubicBezTo>
                    <a:pt x="440" y="162"/>
                    <a:pt x="440" y="161"/>
                    <a:pt x="441" y="160"/>
                  </a:cubicBezTo>
                  <a:cubicBezTo>
                    <a:pt x="456" y="164"/>
                    <a:pt x="472" y="164"/>
                    <a:pt x="488" y="161"/>
                  </a:cubicBezTo>
                  <a:cubicBezTo>
                    <a:pt x="488" y="161"/>
                    <a:pt x="488" y="161"/>
                    <a:pt x="488" y="161"/>
                  </a:cubicBezTo>
                  <a:cubicBezTo>
                    <a:pt x="499" y="179"/>
                    <a:pt x="502" y="199"/>
                    <a:pt x="504" y="220"/>
                  </a:cubicBezTo>
                  <a:cubicBezTo>
                    <a:pt x="505" y="232"/>
                    <a:pt x="507" y="245"/>
                    <a:pt x="508" y="257"/>
                  </a:cubicBezTo>
                  <a:cubicBezTo>
                    <a:pt x="507" y="254"/>
                    <a:pt x="506" y="251"/>
                    <a:pt x="505" y="248"/>
                  </a:cubicBezTo>
                  <a:cubicBezTo>
                    <a:pt x="497" y="227"/>
                    <a:pt x="491" y="205"/>
                    <a:pt x="480" y="185"/>
                  </a:cubicBezTo>
                  <a:cubicBezTo>
                    <a:pt x="478" y="182"/>
                    <a:pt x="473" y="184"/>
                    <a:pt x="475" y="188"/>
                  </a:cubicBezTo>
                  <a:cubicBezTo>
                    <a:pt x="482" y="205"/>
                    <a:pt x="488" y="222"/>
                    <a:pt x="494" y="239"/>
                  </a:cubicBezTo>
                  <a:cubicBezTo>
                    <a:pt x="499" y="253"/>
                    <a:pt x="505" y="268"/>
                    <a:pt x="510" y="282"/>
                  </a:cubicBezTo>
                  <a:cubicBezTo>
                    <a:pt x="510" y="314"/>
                    <a:pt x="499" y="356"/>
                    <a:pt x="466" y="362"/>
                  </a:cubicBezTo>
                  <a:close/>
                  <a:moveTo>
                    <a:pt x="532" y="426"/>
                  </a:moveTo>
                  <a:cubicBezTo>
                    <a:pt x="530" y="431"/>
                    <a:pt x="525" y="437"/>
                    <a:pt x="519" y="441"/>
                  </a:cubicBezTo>
                  <a:cubicBezTo>
                    <a:pt x="516" y="443"/>
                    <a:pt x="515" y="434"/>
                    <a:pt x="515" y="432"/>
                  </a:cubicBezTo>
                  <a:cubicBezTo>
                    <a:pt x="513" y="425"/>
                    <a:pt x="513" y="417"/>
                    <a:pt x="511" y="410"/>
                  </a:cubicBezTo>
                  <a:cubicBezTo>
                    <a:pt x="509" y="404"/>
                    <a:pt x="503" y="399"/>
                    <a:pt x="510" y="392"/>
                  </a:cubicBezTo>
                  <a:cubicBezTo>
                    <a:pt x="513" y="389"/>
                    <a:pt x="516" y="386"/>
                    <a:pt x="520" y="383"/>
                  </a:cubicBezTo>
                  <a:cubicBezTo>
                    <a:pt x="520" y="384"/>
                    <a:pt x="520" y="384"/>
                    <a:pt x="520" y="384"/>
                  </a:cubicBezTo>
                  <a:cubicBezTo>
                    <a:pt x="520" y="387"/>
                    <a:pt x="523" y="388"/>
                    <a:pt x="525" y="387"/>
                  </a:cubicBezTo>
                  <a:cubicBezTo>
                    <a:pt x="525" y="387"/>
                    <a:pt x="525" y="387"/>
                    <a:pt x="525" y="387"/>
                  </a:cubicBezTo>
                  <a:cubicBezTo>
                    <a:pt x="535" y="398"/>
                    <a:pt x="540" y="411"/>
                    <a:pt x="532" y="426"/>
                  </a:cubicBezTo>
                  <a:close/>
                </a:path>
              </a:pathLst>
            </a:custGeom>
            <a:grpFill/>
            <a:ln>
              <a:noFill/>
            </a:ln>
          </p:spPr>
          <p:txBody>
            <a:bodyPr vert="horz" wrap="square" lIns="121920" tIns="60960" rIns="121920" bIns="60960" numCol="1" anchor="t" anchorCtr="0" compatLnSpc="1"/>
            <a:p>
              <a:endParaRPr lang="zh-CN" altLang="en-US" sz="2310"/>
            </a:p>
          </p:txBody>
        </p:sp>
        <p:sp>
          <p:nvSpPr>
            <p:cNvPr id="33" name="Freeform 8"/>
            <p:cNvSpPr/>
            <p:nvPr>
              <p:custDataLst>
                <p:tags r:id="rId15"/>
              </p:custDataLst>
            </p:nvPr>
          </p:nvSpPr>
          <p:spPr bwMode="auto">
            <a:xfrm>
              <a:off x="6949668" y="2495998"/>
              <a:ext cx="85367" cy="91769"/>
            </a:xfrm>
            <a:custGeom>
              <a:avLst/>
              <a:gdLst>
                <a:gd name="T0" fmla="*/ 16 w 17"/>
                <a:gd name="T1" fmla="*/ 3 h 18"/>
                <a:gd name="T2" fmla="*/ 12 w 17"/>
                <a:gd name="T3" fmla="*/ 0 h 18"/>
                <a:gd name="T4" fmla="*/ 2 w 17"/>
                <a:gd name="T5" fmla="*/ 5 h 18"/>
                <a:gd name="T6" fmla="*/ 2 w 17"/>
                <a:gd name="T7" fmla="*/ 7 h 18"/>
                <a:gd name="T8" fmla="*/ 1 w 17"/>
                <a:gd name="T9" fmla="*/ 13 h 18"/>
                <a:gd name="T10" fmla="*/ 1 w 17"/>
                <a:gd name="T11" fmla="*/ 13 h 18"/>
                <a:gd name="T12" fmla="*/ 1 w 17"/>
                <a:gd name="T13" fmla="*/ 15 h 18"/>
                <a:gd name="T14" fmla="*/ 5 w 17"/>
                <a:gd name="T15" fmla="*/ 18 h 18"/>
                <a:gd name="T16" fmla="*/ 7 w 17"/>
                <a:gd name="T17" fmla="*/ 18 h 18"/>
                <a:gd name="T18" fmla="*/ 9 w 17"/>
                <a:gd name="T19" fmla="*/ 17 h 18"/>
                <a:gd name="T20" fmla="*/ 15 w 17"/>
                <a:gd name="T21" fmla="*/ 14 h 18"/>
                <a:gd name="T22" fmla="*/ 16 w 17"/>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8">
                  <a:moveTo>
                    <a:pt x="16" y="3"/>
                  </a:moveTo>
                  <a:cubicBezTo>
                    <a:pt x="15" y="1"/>
                    <a:pt x="14" y="0"/>
                    <a:pt x="12" y="0"/>
                  </a:cubicBezTo>
                  <a:cubicBezTo>
                    <a:pt x="8" y="1"/>
                    <a:pt x="5" y="2"/>
                    <a:pt x="2" y="5"/>
                  </a:cubicBezTo>
                  <a:cubicBezTo>
                    <a:pt x="2" y="6"/>
                    <a:pt x="2" y="6"/>
                    <a:pt x="2" y="7"/>
                  </a:cubicBezTo>
                  <a:cubicBezTo>
                    <a:pt x="1" y="9"/>
                    <a:pt x="0" y="10"/>
                    <a:pt x="1" y="13"/>
                  </a:cubicBezTo>
                  <a:cubicBezTo>
                    <a:pt x="1" y="13"/>
                    <a:pt x="1" y="13"/>
                    <a:pt x="1" y="13"/>
                  </a:cubicBezTo>
                  <a:cubicBezTo>
                    <a:pt x="1" y="14"/>
                    <a:pt x="1" y="15"/>
                    <a:pt x="1" y="15"/>
                  </a:cubicBezTo>
                  <a:cubicBezTo>
                    <a:pt x="1" y="17"/>
                    <a:pt x="3" y="18"/>
                    <a:pt x="5" y="18"/>
                  </a:cubicBezTo>
                  <a:cubicBezTo>
                    <a:pt x="5" y="18"/>
                    <a:pt x="6" y="18"/>
                    <a:pt x="7" y="18"/>
                  </a:cubicBezTo>
                  <a:cubicBezTo>
                    <a:pt x="8" y="18"/>
                    <a:pt x="9" y="17"/>
                    <a:pt x="9" y="17"/>
                  </a:cubicBezTo>
                  <a:cubicBezTo>
                    <a:pt x="11" y="16"/>
                    <a:pt x="13" y="15"/>
                    <a:pt x="15" y="14"/>
                  </a:cubicBezTo>
                  <a:cubicBezTo>
                    <a:pt x="17" y="11"/>
                    <a:pt x="17" y="6"/>
                    <a:pt x="16" y="3"/>
                  </a:cubicBezTo>
                  <a:close/>
                </a:path>
              </a:pathLst>
            </a:custGeom>
            <a:grpFill/>
            <a:ln>
              <a:noFill/>
            </a:ln>
          </p:spPr>
          <p:txBody>
            <a:bodyPr vert="horz" wrap="square" lIns="121920" tIns="60960" rIns="121920" bIns="60960" numCol="1" anchor="t" anchorCtr="0" compatLnSpc="1"/>
            <a:p>
              <a:endParaRPr lang="zh-CN" altLang="en-US" sz="2310"/>
            </a:p>
          </p:txBody>
        </p:sp>
        <p:sp>
          <p:nvSpPr>
            <p:cNvPr id="34" name="Freeform 9"/>
            <p:cNvSpPr/>
            <p:nvPr>
              <p:custDataLst>
                <p:tags r:id="rId16"/>
              </p:custDataLst>
            </p:nvPr>
          </p:nvSpPr>
          <p:spPr bwMode="auto">
            <a:xfrm>
              <a:off x="5590202" y="2101176"/>
              <a:ext cx="994523" cy="958243"/>
            </a:xfrm>
            <a:custGeom>
              <a:avLst/>
              <a:gdLst>
                <a:gd name="T0" fmla="*/ 191 w 196"/>
                <a:gd name="T1" fmla="*/ 52 h 189"/>
                <a:gd name="T2" fmla="*/ 158 w 196"/>
                <a:gd name="T3" fmla="*/ 8 h 189"/>
                <a:gd name="T4" fmla="*/ 108 w 196"/>
                <a:gd name="T5" fmla="*/ 0 h 189"/>
                <a:gd name="T6" fmla="*/ 31 w 196"/>
                <a:gd name="T7" fmla="*/ 50 h 189"/>
                <a:gd name="T8" fmla="*/ 38 w 196"/>
                <a:gd name="T9" fmla="*/ 117 h 189"/>
                <a:gd name="T10" fmla="*/ 4 w 196"/>
                <a:gd name="T11" fmla="*/ 169 h 189"/>
                <a:gd name="T12" fmla="*/ 8 w 196"/>
                <a:gd name="T13" fmla="*/ 176 h 189"/>
                <a:gd name="T14" fmla="*/ 45 w 196"/>
                <a:gd name="T15" fmla="*/ 126 h 189"/>
                <a:gd name="T16" fmla="*/ 40 w 196"/>
                <a:gd name="T17" fmla="*/ 40 h 189"/>
                <a:gd name="T18" fmla="*/ 142 w 196"/>
                <a:gd name="T19" fmla="*/ 11 h 189"/>
                <a:gd name="T20" fmla="*/ 189 w 196"/>
                <a:gd name="T21" fmla="*/ 118 h 189"/>
                <a:gd name="T22" fmla="*/ 181 w 196"/>
                <a:gd name="T23" fmla="*/ 158 h 189"/>
                <a:gd name="T24" fmla="*/ 144 w 196"/>
                <a:gd name="T25" fmla="*/ 178 h 189"/>
                <a:gd name="T26" fmla="*/ 103 w 196"/>
                <a:gd name="T27" fmla="*/ 181 h 189"/>
                <a:gd name="T28" fmla="*/ 53 w 196"/>
                <a:gd name="T29" fmla="*/ 179 h 189"/>
                <a:gd name="T30" fmla="*/ 16 w 196"/>
                <a:gd name="T31" fmla="*/ 175 h 189"/>
                <a:gd name="T32" fmla="*/ 14 w 196"/>
                <a:gd name="T33" fmla="*/ 175 h 189"/>
                <a:gd name="T34" fmla="*/ 12 w 196"/>
                <a:gd name="T35" fmla="*/ 175 h 189"/>
                <a:gd name="T36" fmla="*/ 11 w 196"/>
                <a:gd name="T37" fmla="*/ 181 h 189"/>
                <a:gd name="T38" fmla="*/ 106 w 196"/>
                <a:gd name="T39" fmla="*/ 188 h 189"/>
                <a:gd name="T40" fmla="*/ 175 w 196"/>
                <a:gd name="T41" fmla="*/ 175 h 189"/>
                <a:gd name="T42" fmla="*/ 196 w 196"/>
                <a:gd name="T43" fmla="*/ 113 h 189"/>
                <a:gd name="T44" fmla="*/ 191 w 196"/>
                <a:gd name="T45" fmla="*/ 5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6" h="189">
                  <a:moveTo>
                    <a:pt x="191" y="52"/>
                  </a:moveTo>
                  <a:cubicBezTo>
                    <a:pt x="186" y="34"/>
                    <a:pt x="175" y="17"/>
                    <a:pt x="158" y="8"/>
                  </a:cubicBezTo>
                  <a:cubicBezTo>
                    <a:pt x="144" y="1"/>
                    <a:pt x="124" y="0"/>
                    <a:pt x="108" y="0"/>
                  </a:cubicBezTo>
                  <a:cubicBezTo>
                    <a:pt x="75" y="0"/>
                    <a:pt x="34" y="11"/>
                    <a:pt x="31" y="50"/>
                  </a:cubicBezTo>
                  <a:cubicBezTo>
                    <a:pt x="30" y="73"/>
                    <a:pt x="39" y="94"/>
                    <a:pt x="38" y="117"/>
                  </a:cubicBezTo>
                  <a:cubicBezTo>
                    <a:pt x="37" y="142"/>
                    <a:pt x="23" y="156"/>
                    <a:pt x="4" y="169"/>
                  </a:cubicBezTo>
                  <a:cubicBezTo>
                    <a:pt x="0" y="172"/>
                    <a:pt x="4" y="178"/>
                    <a:pt x="8" y="176"/>
                  </a:cubicBezTo>
                  <a:cubicBezTo>
                    <a:pt x="25" y="163"/>
                    <a:pt x="43" y="149"/>
                    <a:pt x="45" y="126"/>
                  </a:cubicBezTo>
                  <a:cubicBezTo>
                    <a:pt x="47" y="98"/>
                    <a:pt x="33" y="68"/>
                    <a:pt x="40" y="40"/>
                  </a:cubicBezTo>
                  <a:cubicBezTo>
                    <a:pt x="50" y="1"/>
                    <a:pt x="112" y="5"/>
                    <a:pt x="142" y="11"/>
                  </a:cubicBezTo>
                  <a:cubicBezTo>
                    <a:pt x="190" y="21"/>
                    <a:pt x="189" y="79"/>
                    <a:pt x="189" y="118"/>
                  </a:cubicBezTo>
                  <a:cubicBezTo>
                    <a:pt x="189" y="132"/>
                    <a:pt x="188" y="146"/>
                    <a:pt x="181" y="158"/>
                  </a:cubicBezTo>
                  <a:cubicBezTo>
                    <a:pt x="174" y="171"/>
                    <a:pt x="158" y="176"/>
                    <a:pt x="144" y="178"/>
                  </a:cubicBezTo>
                  <a:cubicBezTo>
                    <a:pt x="130" y="181"/>
                    <a:pt x="116" y="180"/>
                    <a:pt x="103" y="181"/>
                  </a:cubicBezTo>
                  <a:cubicBezTo>
                    <a:pt x="86" y="181"/>
                    <a:pt x="70" y="181"/>
                    <a:pt x="53" y="179"/>
                  </a:cubicBezTo>
                  <a:cubicBezTo>
                    <a:pt x="41" y="178"/>
                    <a:pt x="28" y="177"/>
                    <a:pt x="16" y="175"/>
                  </a:cubicBezTo>
                  <a:cubicBezTo>
                    <a:pt x="15" y="175"/>
                    <a:pt x="14" y="175"/>
                    <a:pt x="14" y="175"/>
                  </a:cubicBezTo>
                  <a:cubicBezTo>
                    <a:pt x="13" y="175"/>
                    <a:pt x="12" y="175"/>
                    <a:pt x="12" y="175"/>
                  </a:cubicBezTo>
                  <a:cubicBezTo>
                    <a:pt x="7" y="175"/>
                    <a:pt x="7" y="181"/>
                    <a:pt x="11" y="181"/>
                  </a:cubicBezTo>
                  <a:cubicBezTo>
                    <a:pt x="42" y="186"/>
                    <a:pt x="74" y="189"/>
                    <a:pt x="106" y="188"/>
                  </a:cubicBezTo>
                  <a:cubicBezTo>
                    <a:pt x="128" y="187"/>
                    <a:pt x="155" y="188"/>
                    <a:pt x="175" y="175"/>
                  </a:cubicBezTo>
                  <a:cubicBezTo>
                    <a:pt x="196" y="160"/>
                    <a:pt x="196" y="136"/>
                    <a:pt x="196" y="113"/>
                  </a:cubicBezTo>
                  <a:cubicBezTo>
                    <a:pt x="196" y="92"/>
                    <a:pt x="196" y="72"/>
                    <a:pt x="191" y="52"/>
                  </a:cubicBezTo>
                  <a:close/>
                </a:path>
              </a:pathLst>
            </a:custGeom>
            <a:grpFill/>
            <a:ln>
              <a:noFill/>
            </a:ln>
          </p:spPr>
          <p:txBody>
            <a:bodyPr vert="horz" wrap="square" lIns="121920" tIns="60960" rIns="121920" bIns="60960" numCol="1" anchor="t" anchorCtr="0" compatLnSpc="1"/>
            <a:p>
              <a:endParaRPr lang="zh-CN" altLang="en-US" sz="2310"/>
            </a:p>
          </p:txBody>
        </p:sp>
        <p:sp>
          <p:nvSpPr>
            <p:cNvPr id="35" name="Freeform 10"/>
            <p:cNvSpPr/>
            <p:nvPr>
              <p:custDataLst>
                <p:tags r:id="rId17"/>
              </p:custDataLst>
            </p:nvPr>
          </p:nvSpPr>
          <p:spPr bwMode="auto">
            <a:xfrm>
              <a:off x="5965816" y="2248434"/>
              <a:ext cx="264637" cy="59757"/>
            </a:xfrm>
            <a:custGeom>
              <a:avLst/>
              <a:gdLst>
                <a:gd name="T0" fmla="*/ 51 w 52"/>
                <a:gd name="T1" fmla="*/ 5 h 12"/>
                <a:gd name="T2" fmla="*/ 34 w 52"/>
                <a:gd name="T3" fmla="*/ 4 h 12"/>
                <a:gd name="T4" fmla="*/ 5 w 52"/>
                <a:gd name="T5" fmla="*/ 2 h 12"/>
                <a:gd name="T6" fmla="*/ 1 w 52"/>
                <a:gd name="T7" fmla="*/ 4 h 12"/>
                <a:gd name="T8" fmla="*/ 19 w 52"/>
                <a:gd name="T9" fmla="*/ 11 h 12"/>
                <a:gd name="T10" fmla="*/ 51 w 52"/>
                <a:gd name="T11" fmla="*/ 8 h 12"/>
                <a:gd name="T12" fmla="*/ 51 w 52"/>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52" h="12">
                  <a:moveTo>
                    <a:pt x="51" y="5"/>
                  </a:moveTo>
                  <a:cubicBezTo>
                    <a:pt x="46" y="2"/>
                    <a:pt x="39" y="4"/>
                    <a:pt x="34" y="4"/>
                  </a:cubicBezTo>
                  <a:cubicBezTo>
                    <a:pt x="27" y="5"/>
                    <a:pt x="9" y="8"/>
                    <a:pt x="5" y="2"/>
                  </a:cubicBezTo>
                  <a:cubicBezTo>
                    <a:pt x="4" y="0"/>
                    <a:pt x="0" y="2"/>
                    <a:pt x="1" y="4"/>
                  </a:cubicBezTo>
                  <a:cubicBezTo>
                    <a:pt x="3" y="11"/>
                    <a:pt x="13" y="11"/>
                    <a:pt x="19" y="11"/>
                  </a:cubicBezTo>
                  <a:cubicBezTo>
                    <a:pt x="28" y="11"/>
                    <a:pt x="43" y="12"/>
                    <a:pt x="51" y="8"/>
                  </a:cubicBezTo>
                  <a:cubicBezTo>
                    <a:pt x="52" y="7"/>
                    <a:pt x="52" y="5"/>
                    <a:pt x="51" y="5"/>
                  </a:cubicBezTo>
                  <a:close/>
                </a:path>
              </a:pathLst>
            </a:custGeom>
            <a:grpFill/>
            <a:ln>
              <a:noFill/>
            </a:ln>
          </p:spPr>
          <p:txBody>
            <a:bodyPr vert="horz" wrap="square" lIns="121920" tIns="60960" rIns="121920" bIns="60960" numCol="1" anchor="t" anchorCtr="0" compatLnSpc="1"/>
            <a:p>
              <a:endParaRPr lang="zh-CN" altLang="en-US" sz="2310"/>
            </a:p>
          </p:txBody>
        </p:sp>
        <p:sp>
          <p:nvSpPr>
            <p:cNvPr id="36" name="Freeform 11"/>
            <p:cNvSpPr/>
            <p:nvPr>
              <p:custDataLst>
                <p:tags r:id="rId18"/>
              </p:custDataLst>
            </p:nvPr>
          </p:nvSpPr>
          <p:spPr bwMode="auto">
            <a:xfrm>
              <a:off x="5925267" y="2340203"/>
              <a:ext cx="426834" cy="44818"/>
            </a:xfrm>
            <a:custGeom>
              <a:avLst/>
              <a:gdLst>
                <a:gd name="T0" fmla="*/ 80 w 84"/>
                <a:gd name="T1" fmla="*/ 2 h 9"/>
                <a:gd name="T2" fmla="*/ 44 w 84"/>
                <a:gd name="T3" fmla="*/ 1 h 9"/>
                <a:gd name="T4" fmla="*/ 2 w 84"/>
                <a:gd name="T5" fmla="*/ 3 h 9"/>
                <a:gd name="T6" fmla="*/ 3 w 84"/>
                <a:gd name="T7" fmla="*/ 7 h 9"/>
                <a:gd name="T8" fmla="*/ 40 w 84"/>
                <a:gd name="T9" fmla="*/ 8 h 9"/>
                <a:gd name="T10" fmla="*/ 80 w 84"/>
                <a:gd name="T11" fmla="*/ 8 h 9"/>
                <a:gd name="T12" fmla="*/ 80 w 84"/>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84" h="9">
                  <a:moveTo>
                    <a:pt x="80" y="2"/>
                  </a:moveTo>
                  <a:cubicBezTo>
                    <a:pt x="68" y="0"/>
                    <a:pt x="56" y="1"/>
                    <a:pt x="44" y="1"/>
                  </a:cubicBezTo>
                  <a:cubicBezTo>
                    <a:pt x="30" y="2"/>
                    <a:pt x="16" y="1"/>
                    <a:pt x="2" y="3"/>
                  </a:cubicBezTo>
                  <a:cubicBezTo>
                    <a:pt x="0" y="3"/>
                    <a:pt x="1" y="6"/>
                    <a:pt x="3" y="7"/>
                  </a:cubicBezTo>
                  <a:cubicBezTo>
                    <a:pt x="15" y="8"/>
                    <a:pt x="28" y="8"/>
                    <a:pt x="40" y="8"/>
                  </a:cubicBezTo>
                  <a:cubicBezTo>
                    <a:pt x="54" y="8"/>
                    <a:pt x="68" y="9"/>
                    <a:pt x="80" y="8"/>
                  </a:cubicBezTo>
                  <a:cubicBezTo>
                    <a:pt x="84" y="7"/>
                    <a:pt x="83" y="2"/>
                    <a:pt x="80" y="2"/>
                  </a:cubicBezTo>
                  <a:close/>
                </a:path>
              </a:pathLst>
            </a:custGeom>
            <a:grpFill/>
            <a:ln>
              <a:noFill/>
            </a:ln>
          </p:spPr>
          <p:txBody>
            <a:bodyPr vert="horz" wrap="square" lIns="121920" tIns="60960" rIns="121920" bIns="60960" numCol="1" anchor="t" anchorCtr="0" compatLnSpc="1"/>
            <a:p>
              <a:endParaRPr lang="zh-CN" altLang="en-US" sz="2310"/>
            </a:p>
          </p:txBody>
        </p:sp>
        <p:sp>
          <p:nvSpPr>
            <p:cNvPr id="37" name="Freeform 12"/>
            <p:cNvSpPr/>
            <p:nvPr>
              <p:custDataLst>
                <p:tags r:id="rId19"/>
              </p:custDataLst>
            </p:nvPr>
          </p:nvSpPr>
          <p:spPr bwMode="auto">
            <a:xfrm>
              <a:off x="5910328" y="2425570"/>
              <a:ext cx="497261" cy="40549"/>
            </a:xfrm>
            <a:custGeom>
              <a:avLst/>
              <a:gdLst>
                <a:gd name="T0" fmla="*/ 94 w 98"/>
                <a:gd name="T1" fmla="*/ 1 h 8"/>
                <a:gd name="T2" fmla="*/ 3 w 98"/>
                <a:gd name="T3" fmla="*/ 2 h 8"/>
                <a:gd name="T4" fmla="*/ 3 w 98"/>
                <a:gd name="T5" fmla="*/ 6 h 8"/>
                <a:gd name="T6" fmla="*/ 94 w 98"/>
                <a:gd name="T7" fmla="*/ 7 h 8"/>
                <a:gd name="T8" fmla="*/ 94 w 98"/>
                <a:gd name="T9" fmla="*/ 1 h 8"/>
              </a:gdLst>
              <a:ahLst/>
              <a:cxnLst>
                <a:cxn ang="0">
                  <a:pos x="T0" y="T1"/>
                </a:cxn>
                <a:cxn ang="0">
                  <a:pos x="T2" y="T3"/>
                </a:cxn>
                <a:cxn ang="0">
                  <a:pos x="T4" y="T5"/>
                </a:cxn>
                <a:cxn ang="0">
                  <a:pos x="T6" y="T7"/>
                </a:cxn>
                <a:cxn ang="0">
                  <a:pos x="T8" y="T9"/>
                </a:cxn>
              </a:cxnLst>
              <a:rect l="0" t="0" r="r" b="b"/>
              <a:pathLst>
                <a:path w="98" h="8">
                  <a:moveTo>
                    <a:pt x="94" y="1"/>
                  </a:moveTo>
                  <a:cubicBezTo>
                    <a:pt x="64" y="0"/>
                    <a:pt x="33" y="1"/>
                    <a:pt x="3" y="2"/>
                  </a:cubicBezTo>
                  <a:cubicBezTo>
                    <a:pt x="1" y="2"/>
                    <a:pt x="0" y="6"/>
                    <a:pt x="3" y="6"/>
                  </a:cubicBezTo>
                  <a:cubicBezTo>
                    <a:pt x="33" y="7"/>
                    <a:pt x="64" y="8"/>
                    <a:pt x="94" y="7"/>
                  </a:cubicBezTo>
                  <a:cubicBezTo>
                    <a:pt x="98" y="7"/>
                    <a:pt x="98" y="1"/>
                    <a:pt x="94" y="1"/>
                  </a:cubicBezTo>
                  <a:close/>
                </a:path>
              </a:pathLst>
            </a:custGeom>
            <a:grpFill/>
            <a:ln>
              <a:noFill/>
            </a:ln>
          </p:spPr>
          <p:txBody>
            <a:bodyPr vert="horz" wrap="square" lIns="121920" tIns="60960" rIns="121920" bIns="60960" numCol="1" anchor="t" anchorCtr="0" compatLnSpc="1"/>
            <a:p>
              <a:endParaRPr lang="zh-CN" altLang="en-US" sz="2310"/>
            </a:p>
          </p:txBody>
        </p:sp>
        <p:sp>
          <p:nvSpPr>
            <p:cNvPr id="38" name="Freeform 13"/>
            <p:cNvSpPr/>
            <p:nvPr>
              <p:custDataLst>
                <p:tags r:id="rId20"/>
              </p:custDataLst>
            </p:nvPr>
          </p:nvSpPr>
          <p:spPr bwMode="auto">
            <a:xfrm>
              <a:off x="5906059" y="2495998"/>
              <a:ext cx="454578" cy="55488"/>
            </a:xfrm>
            <a:custGeom>
              <a:avLst/>
              <a:gdLst>
                <a:gd name="T0" fmla="*/ 88 w 90"/>
                <a:gd name="T1" fmla="*/ 5 h 11"/>
                <a:gd name="T2" fmla="*/ 49 w 90"/>
                <a:gd name="T3" fmla="*/ 3 h 11"/>
                <a:gd name="T4" fmla="*/ 4 w 90"/>
                <a:gd name="T5" fmla="*/ 4 h 11"/>
                <a:gd name="T6" fmla="*/ 4 w 90"/>
                <a:gd name="T7" fmla="*/ 10 h 11"/>
                <a:gd name="T8" fmla="*/ 49 w 90"/>
                <a:gd name="T9" fmla="*/ 10 h 11"/>
                <a:gd name="T10" fmla="*/ 70 w 90"/>
                <a:gd name="T11" fmla="*/ 10 h 11"/>
                <a:gd name="T12" fmla="*/ 87 w 90"/>
                <a:gd name="T13" fmla="*/ 9 h 11"/>
                <a:gd name="T14" fmla="*/ 88 w 90"/>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11">
                  <a:moveTo>
                    <a:pt x="88" y="5"/>
                  </a:moveTo>
                  <a:cubicBezTo>
                    <a:pt x="77" y="0"/>
                    <a:pt x="61" y="3"/>
                    <a:pt x="49" y="3"/>
                  </a:cubicBezTo>
                  <a:cubicBezTo>
                    <a:pt x="34" y="3"/>
                    <a:pt x="19" y="3"/>
                    <a:pt x="4" y="4"/>
                  </a:cubicBezTo>
                  <a:cubicBezTo>
                    <a:pt x="0" y="4"/>
                    <a:pt x="0" y="10"/>
                    <a:pt x="4" y="10"/>
                  </a:cubicBezTo>
                  <a:cubicBezTo>
                    <a:pt x="19" y="10"/>
                    <a:pt x="34" y="10"/>
                    <a:pt x="49" y="10"/>
                  </a:cubicBezTo>
                  <a:cubicBezTo>
                    <a:pt x="56" y="10"/>
                    <a:pt x="63" y="10"/>
                    <a:pt x="70" y="10"/>
                  </a:cubicBezTo>
                  <a:cubicBezTo>
                    <a:pt x="76" y="10"/>
                    <a:pt x="82" y="11"/>
                    <a:pt x="87" y="9"/>
                  </a:cubicBezTo>
                  <a:cubicBezTo>
                    <a:pt x="89" y="8"/>
                    <a:pt x="90" y="5"/>
                    <a:pt x="88" y="5"/>
                  </a:cubicBezTo>
                  <a:close/>
                </a:path>
              </a:pathLst>
            </a:custGeom>
            <a:grpFill/>
            <a:ln>
              <a:noFill/>
            </a:ln>
          </p:spPr>
          <p:txBody>
            <a:bodyPr vert="horz" wrap="square" lIns="121920" tIns="60960" rIns="121920" bIns="60960" numCol="1" anchor="t" anchorCtr="0" compatLnSpc="1"/>
            <a:p>
              <a:endParaRPr lang="zh-CN" altLang="en-US" sz="2310"/>
            </a:p>
          </p:txBody>
        </p:sp>
        <p:sp>
          <p:nvSpPr>
            <p:cNvPr id="39" name="Freeform 14"/>
            <p:cNvSpPr/>
            <p:nvPr>
              <p:custDataLst>
                <p:tags r:id="rId21"/>
              </p:custDataLst>
            </p:nvPr>
          </p:nvSpPr>
          <p:spPr bwMode="auto">
            <a:xfrm>
              <a:off x="5910328" y="2632585"/>
              <a:ext cx="456712" cy="46952"/>
            </a:xfrm>
            <a:custGeom>
              <a:avLst/>
              <a:gdLst>
                <a:gd name="T0" fmla="*/ 86 w 90"/>
                <a:gd name="T1" fmla="*/ 1 h 9"/>
                <a:gd name="T2" fmla="*/ 3 w 90"/>
                <a:gd name="T3" fmla="*/ 2 h 9"/>
                <a:gd name="T4" fmla="*/ 3 w 90"/>
                <a:gd name="T5" fmla="*/ 7 h 9"/>
                <a:gd name="T6" fmla="*/ 86 w 90"/>
                <a:gd name="T7" fmla="*/ 8 h 9"/>
                <a:gd name="T8" fmla="*/ 86 w 90"/>
                <a:gd name="T9" fmla="*/ 1 h 9"/>
              </a:gdLst>
              <a:ahLst/>
              <a:cxnLst>
                <a:cxn ang="0">
                  <a:pos x="T0" y="T1"/>
                </a:cxn>
                <a:cxn ang="0">
                  <a:pos x="T2" y="T3"/>
                </a:cxn>
                <a:cxn ang="0">
                  <a:pos x="T4" y="T5"/>
                </a:cxn>
                <a:cxn ang="0">
                  <a:pos x="T6" y="T7"/>
                </a:cxn>
                <a:cxn ang="0">
                  <a:pos x="T8" y="T9"/>
                </a:cxn>
              </a:cxnLst>
              <a:rect l="0" t="0" r="r" b="b"/>
              <a:pathLst>
                <a:path w="90" h="9">
                  <a:moveTo>
                    <a:pt x="86" y="1"/>
                  </a:moveTo>
                  <a:cubicBezTo>
                    <a:pt x="59" y="0"/>
                    <a:pt x="31" y="1"/>
                    <a:pt x="3" y="2"/>
                  </a:cubicBezTo>
                  <a:cubicBezTo>
                    <a:pt x="0" y="2"/>
                    <a:pt x="0" y="7"/>
                    <a:pt x="3" y="7"/>
                  </a:cubicBezTo>
                  <a:cubicBezTo>
                    <a:pt x="31" y="8"/>
                    <a:pt x="58" y="9"/>
                    <a:pt x="86" y="8"/>
                  </a:cubicBezTo>
                  <a:cubicBezTo>
                    <a:pt x="90" y="8"/>
                    <a:pt x="90" y="1"/>
                    <a:pt x="86" y="1"/>
                  </a:cubicBezTo>
                  <a:close/>
                </a:path>
              </a:pathLst>
            </a:custGeom>
            <a:grpFill/>
            <a:ln>
              <a:noFill/>
            </a:ln>
          </p:spPr>
          <p:txBody>
            <a:bodyPr vert="horz" wrap="square" lIns="121920" tIns="60960" rIns="121920" bIns="60960" numCol="1" anchor="t" anchorCtr="0" compatLnSpc="1"/>
            <a:p>
              <a:endParaRPr lang="zh-CN" altLang="en-US" sz="2310"/>
            </a:p>
          </p:txBody>
        </p:sp>
        <p:sp>
          <p:nvSpPr>
            <p:cNvPr id="40" name="Freeform 15"/>
            <p:cNvSpPr/>
            <p:nvPr>
              <p:custDataLst>
                <p:tags r:id="rId22"/>
              </p:custDataLst>
            </p:nvPr>
          </p:nvSpPr>
          <p:spPr bwMode="auto">
            <a:xfrm>
              <a:off x="5976487" y="2713683"/>
              <a:ext cx="384151" cy="46952"/>
            </a:xfrm>
            <a:custGeom>
              <a:avLst/>
              <a:gdLst>
                <a:gd name="T0" fmla="*/ 76 w 76"/>
                <a:gd name="T1" fmla="*/ 5 h 9"/>
                <a:gd name="T2" fmla="*/ 74 w 76"/>
                <a:gd name="T3" fmla="*/ 2 h 9"/>
                <a:gd name="T4" fmla="*/ 71 w 76"/>
                <a:gd name="T5" fmla="*/ 1 h 9"/>
                <a:gd name="T6" fmla="*/ 4 w 76"/>
                <a:gd name="T7" fmla="*/ 1 h 9"/>
                <a:gd name="T8" fmla="*/ 4 w 76"/>
                <a:gd name="T9" fmla="*/ 8 h 9"/>
                <a:gd name="T10" fmla="*/ 72 w 76"/>
                <a:gd name="T11" fmla="*/ 8 h 9"/>
                <a:gd name="T12" fmla="*/ 73 w 76"/>
                <a:gd name="T13" fmla="*/ 8 h 9"/>
                <a:gd name="T14" fmla="*/ 76 w 76"/>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9">
                  <a:moveTo>
                    <a:pt x="76" y="5"/>
                  </a:moveTo>
                  <a:cubicBezTo>
                    <a:pt x="76" y="3"/>
                    <a:pt x="75" y="2"/>
                    <a:pt x="74" y="2"/>
                  </a:cubicBezTo>
                  <a:cubicBezTo>
                    <a:pt x="73" y="1"/>
                    <a:pt x="72" y="1"/>
                    <a:pt x="71" y="1"/>
                  </a:cubicBezTo>
                  <a:cubicBezTo>
                    <a:pt x="49" y="0"/>
                    <a:pt x="26" y="1"/>
                    <a:pt x="4" y="1"/>
                  </a:cubicBezTo>
                  <a:cubicBezTo>
                    <a:pt x="0" y="1"/>
                    <a:pt x="0" y="8"/>
                    <a:pt x="4" y="8"/>
                  </a:cubicBezTo>
                  <a:cubicBezTo>
                    <a:pt x="26" y="8"/>
                    <a:pt x="49" y="9"/>
                    <a:pt x="72" y="8"/>
                  </a:cubicBezTo>
                  <a:cubicBezTo>
                    <a:pt x="72" y="8"/>
                    <a:pt x="73" y="8"/>
                    <a:pt x="73" y="8"/>
                  </a:cubicBezTo>
                  <a:cubicBezTo>
                    <a:pt x="75" y="8"/>
                    <a:pt x="76" y="6"/>
                    <a:pt x="76" y="5"/>
                  </a:cubicBezTo>
                  <a:close/>
                </a:path>
              </a:pathLst>
            </a:custGeom>
            <a:grpFill/>
            <a:ln>
              <a:noFill/>
            </a:ln>
          </p:spPr>
          <p:txBody>
            <a:bodyPr vert="horz" wrap="square" lIns="121920" tIns="60960" rIns="121920" bIns="60960" numCol="1" anchor="t" anchorCtr="0" compatLnSpc="1"/>
            <a:p>
              <a:endParaRPr lang="zh-CN" altLang="en-US" sz="2310"/>
            </a:p>
          </p:txBody>
        </p:sp>
        <p:sp>
          <p:nvSpPr>
            <p:cNvPr id="64" name="Freeform 16"/>
            <p:cNvSpPr/>
            <p:nvPr>
              <p:custDataLst>
                <p:tags r:id="rId23"/>
              </p:custDataLst>
            </p:nvPr>
          </p:nvSpPr>
          <p:spPr bwMode="auto">
            <a:xfrm>
              <a:off x="5935938" y="2801184"/>
              <a:ext cx="262503" cy="44818"/>
            </a:xfrm>
            <a:custGeom>
              <a:avLst/>
              <a:gdLst>
                <a:gd name="T0" fmla="*/ 49 w 52"/>
                <a:gd name="T1" fmla="*/ 2 h 9"/>
                <a:gd name="T2" fmla="*/ 27 w 52"/>
                <a:gd name="T3" fmla="*/ 1 h 9"/>
                <a:gd name="T4" fmla="*/ 4 w 52"/>
                <a:gd name="T5" fmla="*/ 1 h 9"/>
                <a:gd name="T6" fmla="*/ 4 w 52"/>
                <a:gd name="T7" fmla="*/ 7 h 9"/>
                <a:gd name="T8" fmla="*/ 27 w 52"/>
                <a:gd name="T9" fmla="*/ 8 h 9"/>
                <a:gd name="T10" fmla="*/ 48 w 52"/>
                <a:gd name="T11" fmla="*/ 7 h 9"/>
                <a:gd name="T12" fmla="*/ 49 w 52"/>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52" h="9">
                  <a:moveTo>
                    <a:pt x="49" y="2"/>
                  </a:moveTo>
                  <a:cubicBezTo>
                    <a:pt x="42" y="0"/>
                    <a:pt x="34" y="1"/>
                    <a:pt x="27" y="1"/>
                  </a:cubicBezTo>
                  <a:cubicBezTo>
                    <a:pt x="19" y="1"/>
                    <a:pt x="12" y="1"/>
                    <a:pt x="4" y="1"/>
                  </a:cubicBezTo>
                  <a:cubicBezTo>
                    <a:pt x="0" y="1"/>
                    <a:pt x="0" y="7"/>
                    <a:pt x="4" y="7"/>
                  </a:cubicBezTo>
                  <a:cubicBezTo>
                    <a:pt x="11" y="8"/>
                    <a:pt x="19" y="8"/>
                    <a:pt x="27" y="8"/>
                  </a:cubicBezTo>
                  <a:cubicBezTo>
                    <a:pt x="34" y="8"/>
                    <a:pt x="41" y="9"/>
                    <a:pt x="48" y="7"/>
                  </a:cubicBezTo>
                  <a:cubicBezTo>
                    <a:pt x="51" y="6"/>
                    <a:pt x="52" y="2"/>
                    <a:pt x="49" y="2"/>
                  </a:cubicBezTo>
                  <a:close/>
                </a:path>
              </a:pathLst>
            </a:custGeom>
            <a:grpFill/>
            <a:ln>
              <a:noFill/>
            </a:ln>
          </p:spPr>
          <p:txBody>
            <a:bodyPr vert="horz" wrap="square" lIns="121920" tIns="60960" rIns="121920" bIns="60960" numCol="1" anchor="t" anchorCtr="0" compatLnSpc="1"/>
            <a:p>
              <a:endParaRPr lang="zh-CN" altLang="en-US" sz="2310"/>
            </a:p>
          </p:txBody>
        </p:sp>
        <p:sp>
          <p:nvSpPr>
            <p:cNvPr id="65" name="Freeform 17"/>
            <p:cNvSpPr/>
            <p:nvPr>
              <p:custDataLst>
                <p:tags r:id="rId24"/>
              </p:custDataLst>
            </p:nvPr>
          </p:nvSpPr>
          <p:spPr bwMode="auto">
            <a:xfrm>
              <a:off x="5935938" y="2856673"/>
              <a:ext cx="221954" cy="44818"/>
            </a:xfrm>
            <a:custGeom>
              <a:avLst/>
              <a:gdLst>
                <a:gd name="T0" fmla="*/ 40 w 44"/>
                <a:gd name="T1" fmla="*/ 1 h 9"/>
                <a:gd name="T2" fmla="*/ 1 w 44"/>
                <a:gd name="T3" fmla="*/ 6 h 9"/>
                <a:gd name="T4" fmla="*/ 1 w 44"/>
                <a:gd name="T5" fmla="*/ 8 h 9"/>
                <a:gd name="T6" fmla="*/ 39 w 44"/>
                <a:gd name="T7" fmla="*/ 8 h 9"/>
                <a:gd name="T8" fmla="*/ 40 w 44"/>
                <a:gd name="T9" fmla="*/ 1 h 9"/>
              </a:gdLst>
              <a:ahLst/>
              <a:cxnLst>
                <a:cxn ang="0">
                  <a:pos x="T0" y="T1"/>
                </a:cxn>
                <a:cxn ang="0">
                  <a:pos x="T2" y="T3"/>
                </a:cxn>
                <a:cxn ang="0">
                  <a:pos x="T4" y="T5"/>
                </a:cxn>
                <a:cxn ang="0">
                  <a:pos x="T6" y="T7"/>
                </a:cxn>
                <a:cxn ang="0">
                  <a:pos x="T8" y="T9"/>
                </a:cxn>
              </a:cxnLst>
              <a:rect l="0" t="0" r="r" b="b"/>
              <a:pathLst>
                <a:path w="44" h="9">
                  <a:moveTo>
                    <a:pt x="40" y="1"/>
                  </a:moveTo>
                  <a:cubicBezTo>
                    <a:pt x="27" y="1"/>
                    <a:pt x="12" y="0"/>
                    <a:pt x="1" y="6"/>
                  </a:cubicBezTo>
                  <a:cubicBezTo>
                    <a:pt x="0" y="7"/>
                    <a:pt x="0" y="8"/>
                    <a:pt x="1" y="8"/>
                  </a:cubicBezTo>
                  <a:cubicBezTo>
                    <a:pt x="13" y="9"/>
                    <a:pt x="26" y="8"/>
                    <a:pt x="39" y="8"/>
                  </a:cubicBezTo>
                  <a:cubicBezTo>
                    <a:pt x="44" y="8"/>
                    <a:pt x="44" y="1"/>
                    <a:pt x="40" y="1"/>
                  </a:cubicBezTo>
                  <a:close/>
                </a:path>
              </a:pathLst>
            </a:custGeom>
            <a:grpFill/>
            <a:ln>
              <a:noFill/>
            </a:ln>
          </p:spPr>
          <p:txBody>
            <a:bodyPr vert="horz" wrap="square" lIns="121920" tIns="60960" rIns="121920" bIns="60960" numCol="1" anchor="t" anchorCtr="0" compatLnSpc="1"/>
            <a:p>
              <a:endParaRPr lang="zh-CN" altLang="en-US" sz="2310"/>
            </a:p>
          </p:txBody>
        </p:sp>
      </p:grpSp>
      <p:sp>
        <p:nvSpPr>
          <p:cNvPr id="2" name="标题 1"/>
          <p:cNvSpPr>
            <a:spLocks noGrp="1"/>
          </p:cNvSpPr>
          <p:nvPr>
            <p:ph type="title" hasCustomPrompt="1"/>
            <p:custDataLst>
              <p:tags r:id="rId25"/>
            </p:custDataLst>
          </p:nvPr>
        </p:nvSpPr>
        <p:spPr>
          <a:xfrm>
            <a:off x="1281600" y="1249200"/>
            <a:ext cx="9626400" cy="723600"/>
          </a:xfrm>
        </p:spPr>
        <p:txBody>
          <a:bodyPr anchor="ctr"/>
          <a:lstStyle>
            <a:lvl1pPr>
              <a:defRPr sz="3200" baseline="0">
                <a:solidFill>
                  <a:schemeClr val="bg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26"/>
            </p:custDataLst>
          </p:nvPr>
        </p:nvSpPr>
        <p:spPr>
          <a:xfrm>
            <a:off x="1281113" y="2163600"/>
            <a:ext cx="9626600" cy="34452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2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28"/>
            </p:custDataLst>
          </p:nvPr>
        </p:nvSpPr>
        <p:spPr/>
        <p:txBody>
          <a:bodyPr/>
          <a:lstStyle/>
          <a:p>
            <a:endParaRPr lang="zh-CN" altLang="en-US" dirty="0"/>
          </a:p>
        </p:txBody>
      </p:sp>
      <p:sp>
        <p:nvSpPr>
          <p:cNvPr id="5" name="灯片编号占位符 4"/>
          <p:cNvSpPr>
            <a:spLocks noGrp="1"/>
          </p:cNvSpPr>
          <p:nvPr>
            <p:ph type="sldNum" sz="quarter" idx="12"/>
            <p:custDataLst>
              <p:tags r:id="rId29"/>
            </p:custDataLst>
          </p:nvPr>
        </p:nvSpPr>
        <p:spPr/>
        <p:txBody>
          <a:bodyPr/>
          <a:lstStyle/>
          <a:p>
            <a:fld id="{49AE70B2-8BF9-45C0-BB95-33D1B9D3A854}" type="slidenum">
              <a:rPr lang="zh-CN" altLang="en-US" smtClean="0"/>
            </a:fld>
            <a:endParaRPr lang="zh-CN" altLang="en-US" dirty="0"/>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anchor="ctr"/>
          <a:lstStyle>
            <a:lvl1pPr>
              <a:defRPr sz="3600" baseline="0">
                <a:solidFill>
                  <a:schemeClr val="bg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6" name="图片 5"/>
          <p:cNvPicPr>
            <a:picLocks noChangeAspect="1"/>
          </p:cNvPicPr>
          <p:nvPr userDrawn="1">
            <p:custDataLst>
              <p:tags r:id="rId10"/>
            </p:custDataLst>
          </p:nvPr>
        </p:nvPicPr>
        <p:blipFill>
          <a:blip r:embed="rId11">
            <a:extLst>
              <a:ext uri="{28A0092B-C50C-407E-A947-70E740481C1C}">
                <a14:useLocalDpi xmlns:a14="http://schemas.microsoft.com/office/drawing/2010/main" val="0"/>
              </a:ext>
            </a:extLst>
          </a:blip>
          <a:srcRect/>
          <a:stretch>
            <a:fillRect/>
          </a:stretch>
        </p:blipFill>
        <p:spPr bwMode="auto">
          <a:xfrm rot="807476" flipH="1">
            <a:off x="11174069" y="831702"/>
            <a:ext cx="66125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34"/>
          <p:cNvSpPr>
            <a:spLocks noEditPoints="1"/>
          </p:cNvSpPr>
          <p:nvPr userDrawn="1">
            <p:custDataLst>
              <p:tags r:id="rId12"/>
            </p:custDataLst>
          </p:nvPr>
        </p:nvSpPr>
        <p:spPr bwMode="auto">
          <a:xfrm flipH="1">
            <a:off x="10929353" y="433806"/>
            <a:ext cx="504611" cy="327177"/>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bg1"/>
          </a:solidFill>
          <a:ln>
            <a:solidFill>
              <a:schemeClr val="bg1"/>
            </a:solidFill>
          </a:ln>
        </p:spPr>
        <p:txBody>
          <a:bodyPr vert="horz" wrap="square" lIns="121920" tIns="60960" rIns="121920" bIns="60960" numCol="1" anchor="t" anchorCtr="0" compatLnSpc="1"/>
          <a:p>
            <a:endParaRPr lang="zh-CN" altLang="en-US" sz="2310">
              <a:solidFill>
                <a:schemeClr val="bg1"/>
              </a:solidFill>
            </a:endParaRPr>
          </a:p>
        </p:txBody>
      </p:sp>
      <p:grpSp>
        <p:nvGrpSpPr>
          <p:cNvPr id="12" name="组合 11"/>
          <p:cNvGrpSpPr/>
          <p:nvPr userDrawn="1">
            <p:custDataLst>
              <p:tags r:id="rId13"/>
            </p:custDataLst>
          </p:nvPr>
        </p:nvGrpSpPr>
        <p:grpSpPr>
          <a:xfrm>
            <a:off x="113665" y="5781675"/>
            <a:ext cx="724535" cy="1000760"/>
            <a:chOff x="1413107" y="1041560"/>
            <a:chExt cx="3428652" cy="4730919"/>
          </a:xfrm>
          <a:noFill/>
        </p:grpSpPr>
        <p:sp>
          <p:nvSpPr>
            <p:cNvPr id="13" name="任意多边形 51"/>
            <p:cNvSpPr/>
            <p:nvPr>
              <p:custDataLst>
                <p:tags r:id="rId14"/>
              </p:custDataLst>
            </p:nvPr>
          </p:nvSpPr>
          <p:spPr>
            <a:xfrm>
              <a:off x="1413107" y="1041560"/>
              <a:ext cx="3428652" cy="3178746"/>
            </a:xfrm>
            <a:custGeom>
              <a:avLst/>
              <a:gdLst>
                <a:gd name="connsiteX0" fmla="*/ 1699290 w 3469620"/>
                <a:gd name="connsiteY0" fmla="*/ 63 h 3177017"/>
                <a:gd name="connsiteX1" fmla="*/ 3469474 w 3469620"/>
                <a:gd name="connsiteY1" fmla="*/ 1852310 h 3177017"/>
                <a:gd name="connsiteX2" fmla="*/ 2601967 w 3469620"/>
                <a:gd name="connsiteY2" fmla="*/ 3165294 h 3177017"/>
                <a:gd name="connsiteX3" fmla="*/ 1124859 w 3469620"/>
                <a:gd name="connsiteY3" fmla="*/ 3177017 h 3177017"/>
                <a:gd name="connsiteX4" fmla="*/ 11167 w 3469620"/>
                <a:gd name="connsiteY4" fmla="*/ 1899201 h 3177017"/>
                <a:gd name="connsiteX5" fmla="*/ 1699290 w 3469620"/>
                <a:gd name="connsiteY5" fmla="*/ 63 h 3177017"/>
                <a:gd name="connsiteX0-1" fmla="*/ 1699290 w 3469620"/>
                <a:gd name="connsiteY0-2" fmla="*/ 63 h 3177017"/>
                <a:gd name="connsiteX1-3" fmla="*/ 3469474 w 3469620"/>
                <a:gd name="connsiteY1-4" fmla="*/ 1852310 h 3177017"/>
                <a:gd name="connsiteX2-5" fmla="*/ 2601967 w 3469620"/>
                <a:gd name="connsiteY2-6" fmla="*/ 3165294 h 3177017"/>
                <a:gd name="connsiteX3-7" fmla="*/ 1124859 w 3469620"/>
                <a:gd name="connsiteY3-8" fmla="*/ 3177017 h 3177017"/>
                <a:gd name="connsiteX4-9" fmla="*/ 11167 w 3469620"/>
                <a:gd name="connsiteY4-10" fmla="*/ 1899201 h 3177017"/>
                <a:gd name="connsiteX5-11" fmla="*/ 1699290 w 3469620"/>
                <a:gd name="connsiteY5-12" fmla="*/ 63 h 3177017"/>
                <a:gd name="connsiteX0-13" fmla="*/ 1699290 w 3469620"/>
                <a:gd name="connsiteY0-14" fmla="*/ 63 h 3177017"/>
                <a:gd name="connsiteX1-15" fmla="*/ 3469474 w 3469620"/>
                <a:gd name="connsiteY1-16" fmla="*/ 1852310 h 3177017"/>
                <a:gd name="connsiteX2-17" fmla="*/ 2601967 w 3469620"/>
                <a:gd name="connsiteY2-18" fmla="*/ 3165294 h 3177017"/>
                <a:gd name="connsiteX3-19" fmla="*/ 1124859 w 3469620"/>
                <a:gd name="connsiteY3-20" fmla="*/ 3177017 h 3177017"/>
                <a:gd name="connsiteX4-21" fmla="*/ 11167 w 3469620"/>
                <a:gd name="connsiteY4-22" fmla="*/ 1899201 h 3177017"/>
                <a:gd name="connsiteX5-23" fmla="*/ 1699290 w 3469620"/>
                <a:gd name="connsiteY5-24" fmla="*/ 63 h 3177017"/>
                <a:gd name="connsiteX0-25" fmla="*/ 1699290 w 3469620"/>
                <a:gd name="connsiteY0-26" fmla="*/ 63 h 3177017"/>
                <a:gd name="connsiteX1-27" fmla="*/ 3469474 w 3469620"/>
                <a:gd name="connsiteY1-28" fmla="*/ 1852310 h 3177017"/>
                <a:gd name="connsiteX2-29" fmla="*/ 2601967 w 3469620"/>
                <a:gd name="connsiteY2-30" fmla="*/ 3165294 h 3177017"/>
                <a:gd name="connsiteX3-31" fmla="*/ 1124859 w 3469620"/>
                <a:gd name="connsiteY3-32" fmla="*/ 3177017 h 3177017"/>
                <a:gd name="connsiteX4-33" fmla="*/ 11167 w 3469620"/>
                <a:gd name="connsiteY4-34" fmla="*/ 1899201 h 3177017"/>
                <a:gd name="connsiteX5-35" fmla="*/ 1699290 w 3469620"/>
                <a:gd name="connsiteY5-36" fmla="*/ 63 h 3177017"/>
                <a:gd name="connsiteX0-37" fmla="*/ 1699290 w 3469620"/>
                <a:gd name="connsiteY0-38" fmla="*/ 63 h 3177017"/>
                <a:gd name="connsiteX1-39" fmla="*/ 3469474 w 3469620"/>
                <a:gd name="connsiteY1-40" fmla="*/ 1852310 h 3177017"/>
                <a:gd name="connsiteX2-41" fmla="*/ 2601967 w 3469620"/>
                <a:gd name="connsiteY2-42" fmla="*/ 3165294 h 3177017"/>
                <a:gd name="connsiteX3-43" fmla="*/ 1124859 w 3469620"/>
                <a:gd name="connsiteY3-44" fmla="*/ 3177017 h 3177017"/>
                <a:gd name="connsiteX4-45" fmla="*/ 11167 w 3469620"/>
                <a:gd name="connsiteY4-46" fmla="*/ 1899201 h 3177017"/>
                <a:gd name="connsiteX5-47" fmla="*/ 1699290 w 3469620"/>
                <a:gd name="connsiteY5-48" fmla="*/ 63 h 3177017"/>
                <a:gd name="connsiteX0-49" fmla="*/ 1694323 w 3464653"/>
                <a:gd name="connsiteY0-50" fmla="*/ 63 h 3177017"/>
                <a:gd name="connsiteX1-51" fmla="*/ 3464507 w 3464653"/>
                <a:gd name="connsiteY1-52" fmla="*/ 1852310 h 3177017"/>
                <a:gd name="connsiteX2-53" fmla="*/ 2597000 w 3464653"/>
                <a:gd name="connsiteY2-54" fmla="*/ 3165294 h 3177017"/>
                <a:gd name="connsiteX3-55" fmla="*/ 1119892 w 3464653"/>
                <a:gd name="connsiteY3-56" fmla="*/ 3177017 h 3177017"/>
                <a:gd name="connsiteX4-57" fmla="*/ 6200 w 3464653"/>
                <a:gd name="connsiteY4-58" fmla="*/ 1899201 h 3177017"/>
                <a:gd name="connsiteX5-59" fmla="*/ 1694323 w 3464653"/>
                <a:gd name="connsiteY5-60" fmla="*/ 63 h 3177017"/>
                <a:gd name="connsiteX0-61" fmla="*/ 1693073 w 3428206"/>
                <a:gd name="connsiteY0-62" fmla="*/ 628 h 3177582"/>
                <a:gd name="connsiteX1-63" fmla="*/ 3428088 w 3428206"/>
                <a:gd name="connsiteY1-64" fmla="*/ 1759090 h 3177582"/>
                <a:gd name="connsiteX2-65" fmla="*/ 2595750 w 3428206"/>
                <a:gd name="connsiteY2-66" fmla="*/ 3165859 h 3177582"/>
                <a:gd name="connsiteX3-67" fmla="*/ 1118642 w 3428206"/>
                <a:gd name="connsiteY3-68" fmla="*/ 3177582 h 3177582"/>
                <a:gd name="connsiteX4-69" fmla="*/ 4950 w 3428206"/>
                <a:gd name="connsiteY4-70" fmla="*/ 1899766 h 3177582"/>
                <a:gd name="connsiteX5-71" fmla="*/ 1693073 w 3428206"/>
                <a:gd name="connsiteY5-72" fmla="*/ 628 h 3177582"/>
                <a:gd name="connsiteX0-73" fmla="*/ 1694500 w 3429671"/>
                <a:gd name="connsiteY0-74" fmla="*/ 117 h 3177071"/>
                <a:gd name="connsiteX1-75" fmla="*/ 3429515 w 3429671"/>
                <a:gd name="connsiteY1-76" fmla="*/ 1758579 h 3177071"/>
                <a:gd name="connsiteX2-77" fmla="*/ 2597177 w 3429671"/>
                <a:gd name="connsiteY2-78" fmla="*/ 3165348 h 3177071"/>
                <a:gd name="connsiteX3-79" fmla="*/ 1120069 w 3429671"/>
                <a:gd name="connsiteY3-80" fmla="*/ 3177071 h 3177071"/>
                <a:gd name="connsiteX4-81" fmla="*/ 6377 w 3429671"/>
                <a:gd name="connsiteY4-82" fmla="*/ 1899255 h 3177071"/>
                <a:gd name="connsiteX5-83" fmla="*/ 1694500 w 3429671"/>
                <a:gd name="connsiteY5-84" fmla="*/ 117 h 3177071"/>
                <a:gd name="connsiteX0-85" fmla="*/ 1694806 w 3429986"/>
                <a:gd name="connsiteY0-86" fmla="*/ 162 h 3177116"/>
                <a:gd name="connsiteX1-87" fmla="*/ 3429821 w 3429986"/>
                <a:gd name="connsiteY1-88" fmla="*/ 1758624 h 3177116"/>
                <a:gd name="connsiteX2-89" fmla="*/ 2597483 w 3429986"/>
                <a:gd name="connsiteY2-90" fmla="*/ 3165393 h 3177116"/>
                <a:gd name="connsiteX3-91" fmla="*/ 1120375 w 3429986"/>
                <a:gd name="connsiteY3-92" fmla="*/ 3177116 h 3177116"/>
                <a:gd name="connsiteX4-93" fmla="*/ 6683 w 3429986"/>
                <a:gd name="connsiteY4-94" fmla="*/ 1899300 h 3177116"/>
                <a:gd name="connsiteX5-95" fmla="*/ 1694806 w 3429986"/>
                <a:gd name="connsiteY5-96" fmla="*/ 162 h 3177116"/>
                <a:gd name="connsiteX0-97" fmla="*/ 1693073 w 3428206"/>
                <a:gd name="connsiteY0-98" fmla="*/ 3527 h 3180481"/>
                <a:gd name="connsiteX1-99" fmla="*/ 3428088 w 3428206"/>
                <a:gd name="connsiteY1-100" fmla="*/ 1597866 h 3180481"/>
                <a:gd name="connsiteX2-101" fmla="*/ 2595750 w 3428206"/>
                <a:gd name="connsiteY2-102" fmla="*/ 3168758 h 3180481"/>
                <a:gd name="connsiteX3-103" fmla="*/ 1118642 w 3428206"/>
                <a:gd name="connsiteY3-104" fmla="*/ 3180481 h 3180481"/>
                <a:gd name="connsiteX4-105" fmla="*/ 4950 w 3428206"/>
                <a:gd name="connsiteY4-106" fmla="*/ 1902665 h 3180481"/>
                <a:gd name="connsiteX5-107" fmla="*/ 1693073 w 3428206"/>
                <a:gd name="connsiteY5-108" fmla="*/ 3527 h 3180481"/>
                <a:gd name="connsiteX0-109" fmla="*/ 1693073 w 3428206"/>
                <a:gd name="connsiteY0-110" fmla="*/ 835 h 3177789"/>
                <a:gd name="connsiteX1-111" fmla="*/ 3428088 w 3428206"/>
                <a:gd name="connsiteY1-112" fmla="*/ 1595174 h 3177789"/>
                <a:gd name="connsiteX2-113" fmla="*/ 2595750 w 3428206"/>
                <a:gd name="connsiteY2-114" fmla="*/ 3166066 h 3177789"/>
                <a:gd name="connsiteX3-115" fmla="*/ 1118642 w 3428206"/>
                <a:gd name="connsiteY3-116" fmla="*/ 3177789 h 3177789"/>
                <a:gd name="connsiteX4-117" fmla="*/ 4950 w 3428206"/>
                <a:gd name="connsiteY4-118" fmla="*/ 1735850 h 3177789"/>
                <a:gd name="connsiteX5-119" fmla="*/ 1693073 w 3428206"/>
                <a:gd name="connsiteY5-120" fmla="*/ 835 h 3177789"/>
                <a:gd name="connsiteX0-121" fmla="*/ 1693508 w 3428652"/>
                <a:gd name="connsiteY0-122" fmla="*/ 1792 h 3178746"/>
                <a:gd name="connsiteX1-123" fmla="*/ 3428523 w 3428652"/>
                <a:gd name="connsiteY1-124" fmla="*/ 1596131 h 3178746"/>
                <a:gd name="connsiteX2-125" fmla="*/ 2596185 w 3428652"/>
                <a:gd name="connsiteY2-126" fmla="*/ 3167023 h 3178746"/>
                <a:gd name="connsiteX3-127" fmla="*/ 1119077 w 3428652"/>
                <a:gd name="connsiteY3-128" fmla="*/ 3178746 h 3178746"/>
                <a:gd name="connsiteX4-129" fmla="*/ 5385 w 3428652"/>
                <a:gd name="connsiteY4-130" fmla="*/ 1736807 h 3178746"/>
                <a:gd name="connsiteX5-131" fmla="*/ 1693508 w 3428652"/>
                <a:gd name="connsiteY5-132" fmla="*/ 1792 h 31787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428652" h="3178746">
                  <a:moveTo>
                    <a:pt x="1693508" y="1792"/>
                  </a:moveTo>
                  <a:cubicBezTo>
                    <a:pt x="2369539" y="-33378"/>
                    <a:pt x="3442200" y="447270"/>
                    <a:pt x="3428523" y="1596131"/>
                  </a:cubicBezTo>
                  <a:cubicBezTo>
                    <a:pt x="3414846" y="2744992"/>
                    <a:pt x="2998678" y="2995084"/>
                    <a:pt x="2596185" y="3167023"/>
                  </a:cubicBezTo>
                  <a:lnTo>
                    <a:pt x="1119077" y="3178746"/>
                  </a:lnTo>
                  <a:cubicBezTo>
                    <a:pt x="587630" y="3000947"/>
                    <a:pt x="97216" y="2770392"/>
                    <a:pt x="5385" y="1736807"/>
                  </a:cubicBezTo>
                  <a:cubicBezTo>
                    <a:pt x="-86446" y="703222"/>
                    <a:pt x="1017477" y="36962"/>
                    <a:pt x="1693508" y="1792"/>
                  </a:cubicBezTo>
                  <a:close/>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310">
                <a:solidFill>
                  <a:schemeClr val="bg1"/>
                </a:solidFill>
              </a:endParaRPr>
            </a:p>
          </p:txBody>
        </p:sp>
        <p:sp>
          <p:nvSpPr>
            <p:cNvPr id="14" name="椭圆 31"/>
            <p:cNvSpPr/>
            <p:nvPr>
              <p:custDataLst>
                <p:tags r:id="rId15"/>
              </p:custDataLst>
            </p:nvPr>
          </p:nvSpPr>
          <p:spPr>
            <a:xfrm>
              <a:off x="2484881" y="4853354"/>
              <a:ext cx="1450294" cy="91912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60438"/>
                <a:gd name="connsiteY0-334" fmla="*/ 64927 h 653852"/>
                <a:gd name="connsiteX1-335" fmla="*/ 410712 w 660438"/>
                <a:gd name="connsiteY1-336" fmla="*/ 15051 h 653852"/>
                <a:gd name="connsiteX2-337" fmla="*/ 659670 w 660438"/>
                <a:gd name="connsiteY2-338" fmla="*/ 337329 h 653852"/>
                <a:gd name="connsiteX3-339" fmla="*/ 331423 w 660438"/>
                <a:gd name="connsiteY3-340" fmla="*/ 653852 h 653852"/>
                <a:gd name="connsiteX4-341" fmla="*/ 3176 w 660438"/>
                <a:gd name="connsiteY4-342" fmla="*/ 337329 h 653852"/>
                <a:gd name="connsiteX5-343" fmla="*/ 62645 w 660438"/>
                <a:gd name="connsiteY5-344" fmla="*/ 134413 h 653852"/>
                <a:gd name="connsiteX6-345" fmla="*/ 128078 w 660438"/>
                <a:gd name="connsiteY6-346" fmla="*/ 64927 h 653852"/>
                <a:gd name="connsiteX0-347" fmla="*/ 252136 w 660153"/>
                <a:gd name="connsiteY0-348" fmla="*/ 22792 h 698557"/>
                <a:gd name="connsiteX1-349" fmla="*/ 410712 w 660153"/>
                <a:gd name="connsiteY1-350" fmla="*/ 59756 h 698557"/>
                <a:gd name="connsiteX2-351" fmla="*/ 659670 w 660153"/>
                <a:gd name="connsiteY2-352" fmla="*/ 382034 h 698557"/>
                <a:gd name="connsiteX3-353" fmla="*/ 331423 w 660153"/>
                <a:gd name="connsiteY3-354" fmla="*/ 698557 h 698557"/>
                <a:gd name="connsiteX4-355" fmla="*/ 3176 w 660153"/>
                <a:gd name="connsiteY4-356" fmla="*/ 382034 h 698557"/>
                <a:gd name="connsiteX5-357" fmla="*/ 62645 w 660153"/>
                <a:gd name="connsiteY5-358" fmla="*/ 179118 h 698557"/>
                <a:gd name="connsiteX6-359" fmla="*/ 252136 w 660153"/>
                <a:gd name="connsiteY6-360" fmla="*/ 22792 h 698557"/>
                <a:gd name="connsiteX0-361" fmla="*/ 62645 w 660153"/>
                <a:gd name="connsiteY0-362" fmla="*/ 119362 h 638801"/>
                <a:gd name="connsiteX1-363" fmla="*/ 410712 w 660153"/>
                <a:gd name="connsiteY1-364" fmla="*/ 0 h 638801"/>
                <a:gd name="connsiteX2-365" fmla="*/ 659670 w 660153"/>
                <a:gd name="connsiteY2-366" fmla="*/ 322278 h 638801"/>
                <a:gd name="connsiteX3-367" fmla="*/ 331423 w 660153"/>
                <a:gd name="connsiteY3-368" fmla="*/ 638801 h 638801"/>
                <a:gd name="connsiteX4-369" fmla="*/ 3176 w 660153"/>
                <a:gd name="connsiteY4-370" fmla="*/ 322278 h 638801"/>
                <a:gd name="connsiteX5-371" fmla="*/ 62645 w 660153"/>
                <a:gd name="connsiteY5-372" fmla="*/ 119362 h 638801"/>
                <a:gd name="connsiteX0-373" fmla="*/ 62645 w 684431"/>
                <a:gd name="connsiteY0-374" fmla="*/ 57333 h 576772"/>
                <a:gd name="connsiteX1-375" fmla="*/ 615409 w 684431"/>
                <a:gd name="connsiteY1-376" fmla="*/ 0 h 576772"/>
                <a:gd name="connsiteX2-377" fmla="*/ 659670 w 684431"/>
                <a:gd name="connsiteY2-378" fmla="*/ 260249 h 576772"/>
                <a:gd name="connsiteX3-379" fmla="*/ 331423 w 684431"/>
                <a:gd name="connsiteY3-380" fmla="*/ 576772 h 576772"/>
                <a:gd name="connsiteX4-381" fmla="*/ 3176 w 684431"/>
                <a:gd name="connsiteY4-382" fmla="*/ 260249 h 576772"/>
                <a:gd name="connsiteX5-383" fmla="*/ 62645 w 684431"/>
                <a:gd name="connsiteY5-384" fmla="*/ 57333 h 576772"/>
                <a:gd name="connsiteX0-385" fmla="*/ 62645 w 697568"/>
                <a:gd name="connsiteY0-386" fmla="*/ 80203 h 611576"/>
                <a:gd name="connsiteX1-387" fmla="*/ 615409 w 697568"/>
                <a:gd name="connsiteY1-388" fmla="*/ 22870 h 611576"/>
                <a:gd name="connsiteX2-389" fmla="*/ 665873 w 697568"/>
                <a:gd name="connsiteY2-390" fmla="*/ 494018 h 611576"/>
                <a:gd name="connsiteX3-391" fmla="*/ 331423 w 697568"/>
                <a:gd name="connsiteY3-392" fmla="*/ 599642 h 611576"/>
                <a:gd name="connsiteX4-393" fmla="*/ 3176 w 697568"/>
                <a:gd name="connsiteY4-394" fmla="*/ 283119 h 611576"/>
                <a:gd name="connsiteX5-395" fmla="*/ 62645 w 697568"/>
                <a:gd name="connsiteY5-396" fmla="*/ 80203 h 611576"/>
                <a:gd name="connsiteX0-397" fmla="*/ 62645 w 721268"/>
                <a:gd name="connsiteY0-398" fmla="*/ 80203 h 500519"/>
                <a:gd name="connsiteX1-399" fmla="*/ 615409 w 721268"/>
                <a:gd name="connsiteY1-400" fmla="*/ 22870 h 500519"/>
                <a:gd name="connsiteX2-401" fmla="*/ 665873 w 721268"/>
                <a:gd name="connsiteY2-402" fmla="*/ 494018 h 500519"/>
                <a:gd name="connsiteX3-403" fmla="*/ 3176 w 721268"/>
                <a:gd name="connsiteY3-404" fmla="*/ 283119 h 500519"/>
                <a:gd name="connsiteX4-405" fmla="*/ 62645 w 721268"/>
                <a:gd name="connsiteY4-406" fmla="*/ 80203 h 500519"/>
                <a:gd name="connsiteX0-407" fmla="*/ 26672 w 681225"/>
                <a:gd name="connsiteY0-408" fmla="*/ 80203 h 543014"/>
                <a:gd name="connsiteX1-409" fmla="*/ 579436 w 681225"/>
                <a:gd name="connsiteY1-410" fmla="*/ 22870 h 543014"/>
                <a:gd name="connsiteX2-411" fmla="*/ 629900 w 681225"/>
                <a:gd name="connsiteY2-412" fmla="*/ 494018 h 543014"/>
                <a:gd name="connsiteX3-413" fmla="*/ 23029 w 681225"/>
                <a:gd name="connsiteY3-414" fmla="*/ 481613 h 543014"/>
                <a:gd name="connsiteX4-415" fmla="*/ 26672 w 681225"/>
                <a:gd name="connsiteY4-416" fmla="*/ 80203 h 543014"/>
                <a:gd name="connsiteX0-417" fmla="*/ 26672 w 681225"/>
                <a:gd name="connsiteY0-418" fmla="*/ 89749 h 552560"/>
                <a:gd name="connsiteX1-419" fmla="*/ 579436 w 681225"/>
                <a:gd name="connsiteY1-420" fmla="*/ 32416 h 552560"/>
                <a:gd name="connsiteX2-421" fmla="*/ 629900 w 681225"/>
                <a:gd name="connsiteY2-422" fmla="*/ 503564 h 552560"/>
                <a:gd name="connsiteX3-423" fmla="*/ 23029 w 681225"/>
                <a:gd name="connsiteY3-424" fmla="*/ 491159 h 552560"/>
                <a:gd name="connsiteX4-425" fmla="*/ 26672 w 681225"/>
                <a:gd name="connsiteY4-426" fmla="*/ 89749 h 552560"/>
                <a:gd name="connsiteX0-427" fmla="*/ 29374 w 683927"/>
                <a:gd name="connsiteY0-428" fmla="*/ 94156 h 556967"/>
                <a:gd name="connsiteX1-429" fmla="*/ 582138 w 683927"/>
                <a:gd name="connsiteY1-430" fmla="*/ 36823 h 556967"/>
                <a:gd name="connsiteX2-431" fmla="*/ 632602 w 683927"/>
                <a:gd name="connsiteY2-432" fmla="*/ 507971 h 556967"/>
                <a:gd name="connsiteX3-433" fmla="*/ 25731 w 683927"/>
                <a:gd name="connsiteY3-434" fmla="*/ 495566 h 556967"/>
                <a:gd name="connsiteX4-435" fmla="*/ 29374 w 683927"/>
                <a:gd name="connsiteY4-436" fmla="*/ 94156 h 556967"/>
                <a:gd name="connsiteX0-437" fmla="*/ 46803 w 712301"/>
                <a:gd name="connsiteY0-438" fmla="*/ 71704 h 532822"/>
                <a:gd name="connsiteX1-439" fmla="*/ 624379 w 712301"/>
                <a:gd name="connsiteY1-440" fmla="*/ 39182 h 532822"/>
                <a:gd name="connsiteX2-441" fmla="*/ 650031 w 712301"/>
                <a:gd name="connsiteY2-442" fmla="*/ 485519 h 532822"/>
                <a:gd name="connsiteX3-443" fmla="*/ 43160 w 712301"/>
                <a:gd name="connsiteY3-444" fmla="*/ 473114 h 532822"/>
                <a:gd name="connsiteX4-445" fmla="*/ 46803 w 712301"/>
                <a:gd name="connsiteY4-446" fmla="*/ 71704 h 532822"/>
                <a:gd name="connsiteX0-447" fmla="*/ 46803 w 697972"/>
                <a:gd name="connsiteY0-448" fmla="*/ 58429 h 519547"/>
                <a:gd name="connsiteX1-449" fmla="*/ 624379 w 697972"/>
                <a:gd name="connsiteY1-450" fmla="*/ 25907 h 519547"/>
                <a:gd name="connsiteX2-451" fmla="*/ 650031 w 697972"/>
                <a:gd name="connsiteY2-452" fmla="*/ 472244 h 519547"/>
                <a:gd name="connsiteX3-453" fmla="*/ 43160 w 697972"/>
                <a:gd name="connsiteY3-454" fmla="*/ 459839 h 519547"/>
                <a:gd name="connsiteX4-455" fmla="*/ 46803 w 697972"/>
                <a:gd name="connsiteY4-456" fmla="*/ 58429 h 519547"/>
                <a:gd name="connsiteX0-457" fmla="*/ 46803 w 697972"/>
                <a:gd name="connsiteY0-458" fmla="*/ 58429 h 538344"/>
                <a:gd name="connsiteX1-459" fmla="*/ 624379 w 697972"/>
                <a:gd name="connsiteY1-460" fmla="*/ 25907 h 538344"/>
                <a:gd name="connsiteX2-461" fmla="*/ 650031 w 697972"/>
                <a:gd name="connsiteY2-462" fmla="*/ 472244 h 538344"/>
                <a:gd name="connsiteX3-463" fmla="*/ 43160 w 697972"/>
                <a:gd name="connsiteY3-464" fmla="*/ 459839 h 538344"/>
                <a:gd name="connsiteX4-465" fmla="*/ 46803 w 697972"/>
                <a:gd name="connsiteY4-466" fmla="*/ 58429 h 538344"/>
                <a:gd name="connsiteX0-467" fmla="*/ 53628 w 704797"/>
                <a:gd name="connsiteY0-468" fmla="*/ 58429 h 522084"/>
                <a:gd name="connsiteX1-469" fmla="*/ 631204 w 704797"/>
                <a:gd name="connsiteY1-470" fmla="*/ 25907 h 522084"/>
                <a:gd name="connsiteX2-471" fmla="*/ 656856 w 704797"/>
                <a:gd name="connsiteY2-472" fmla="*/ 472244 h 522084"/>
                <a:gd name="connsiteX3-473" fmla="*/ 49985 w 704797"/>
                <a:gd name="connsiteY3-474" fmla="*/ 459839 h 522084"/>
                <a:gd name="connsiteX4-475" fmla="*/ 53628 w 704797"/>
                <a:gd name="connsiteY4-476" fmla="*/ 58429 h 522084"/>
                <a:gd name="connsiteX0-477" fmla="*/ 53628 w 695352"/>
                <a:gd name="connsiteY0-478" fmla="*/ 44808 h 508463"/>
                <a:gd name="connsiteX1-479" fmla="*/ 631204 w 695352"/>
                <a:gd name="connsiteY1-480" fmla="*/ 12286 h 508463"/>
                <a:gd name="connsiteX2-481" fmla="*/ 656856 w 695352"/>
                <a:gd name="connsiteY2-482" fmla="*/ 458623 h 508463"/>
                <a:gd name="connsiteX3-483" fmla="*/ 49985 w 695352"/>
                <a:gd name="connsiteY3-484" fmla="*/ 446218 h 508463"/>
                <a:gd name="connsiteX4-485" fmla="*/ 53628 w 695352"/>
                <a:gd name="connsiteY4-486" fmla="*/ 44808 h 508463"/>
                <a:gd name="connsiteX0-487" fmla="*/ 27233 w 668957"/>
                <a:gd name="connsiteY0-488" fmla="*/ 33309 h 496964"/>
                <a:gd name="connsiteX1-489" fmla="*/ 604809 w 668957"/>
                <a:gd name="connsiteY1-490" fmla="*/ 787 h 496964"/>
                <a:gd name="connsiteX2-491" fmla="*/ 630461 w 668957"/>
                <a:gd name="connsiteY2-492" fmla="*/ 447124 h 496964"/>
                <a:gd name="connsiteX3-493" fmla="*/ 23590 w 668957"/>
                <a:gd name="connsiteY3-494" fmla="*/ 434719 h 496964"/>
                <a:gd name="connsiteX4-495" fmla="*/ 27233 w 668957"/>
                <a:gd name="connsiteY4-496" fmla="*/ 33309 h 496964"/>
                <a:gd name="connsiteX0-497" fmla="*/ 56383 w 708074"/>
                <a:gd name="connsiteY0-498" fmla="*/ 44807 h 508462"/>
                <a:gd name="connsiteX1-499" fmla="*/ 672500 w 708074"/>
                <a:gd name="connsiteY1-500" fmla="*/ 12285 h 508462"/>
                <a:gd name="connsiteX2-501" fmla="*/ 659611 w 708074"/>
                <a:gd name="connsiteY2-502" fmla="*/ 458622 h 508462"/>
                <a:gd name="connsiteX3-503" fmla="*/ 52740 w 708074"/>
                <a:gd name="connsiteY3-504" fmla="*/ 446217 h 508462"/>
                <a:gd name="connsiteX4-505" fmla="*/ 56383 w 708074"/>
                <a:gd name="connsiteY4-506" fmla="*/ 44807 h 508462"/>
                <a:gd name="connsiteX0-507" fmla="*/ 29466 w 681157"/>
                <a:gd name="connsiteY0-508" fmla="*/ 33309 h 496964"/>
                <a:gd name="connsiteX1-509" fmla="*/ 645583 w 681157"/>
                <a:gd name="connsiteY1-510" fmla="*/ 787 h 496964"/>
                <a:gd name="connsiteX2-511" fmla="*/ 632694 w 681157"/>
                <a:gd name="connsiteY2-512" fmla="*/ 447124 h 496964"/>
                <a:gd name="connsiteX3-513" fmla="*/ 25823 w 681157"/>
                <a:gd name="connsiteY3-514" fmla="*/ 434719 h 496964"/>
                <a:gd name="connsiteX4-515" fmla="*/ 29466 w 681157"/>
                <a:gd name="connsiteY4-516" fmla="*/ 33309 h 4969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1157" h="496964">
                  <a:moveTo>
                    <a:pt x="29466" y="33309"/>
                  </a:moveTo>
                  <a:cubicBezTo>
                    <a:pt x="66687" y="6579"/>
                    <a:pt x="638715" y="-2974"/>
                    <a:pt x="645583" y="787"/>
                  </a:cubicBezTo>
                  <a:cubicBezTo>
                    <a:pt x="652451" y="4548"/>
                    <a:pt x="729564" y="374802"/>
                    <a:pt x="632694" y="447124"/>
                  </a:cubicBezTo>
                  <a:cubicBezTo>
                    <a:pt x="535824" y="519446"/>
                    <a:pt x="62180" y="511123"/>
                    <a:pt x="25823" y="434719"/>
                  </a:cubicBezTo>
                  <a:cubicBezTo>
                    <a:pt x="-10534" y="358315"/>
                    <a:pt x="-7755" y="60039"/>
                    <a:pt x="29466" y="33309"/>
                  </a:cubicBezTo>
                  <a:close/>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a:endParaRPr lang="zh-CN" altLang="en-US" sz="2310">
                <a:solidFill>
                  <a:schemeClr val="bg1"/>
                </a:solidFill>
              </a:endParaRPr>
            </a:p>
          </p:txBody>
        </p:sp>
        <p:sp>
          <p:nvSpPr>
            <p:cNvPr id="15" name="任意多边形 53"/>
            <p:cNvSpPr/>
            <p:nvPr>
              <p:custDataLst>
                <p:tags r:id="rId16"/>
              </p:custDataLst>
            </p:nvPr>
          </p:nvSpPr>
          <p:spPr>
            <a:xfrm>
              <a:off x="2602523" y="4220308"/>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310">
                <a:solidFill>
                  <a:schemeClr val="bg1"/>
                </a:solidFill>
              </a:endParaRPr>
            </a:p>
          </p:txBody>
        </p:sp>
        <p:sp>
          <p:nvSpPr>
            <p:cNvPr id="16" name="任意多边形 54"/>
            <p:cNvSpPr/>
            <p:nvPr>
              <p:custDataLst>
                <p:tags r:id="rId17"/>
              </p:custDataLst>
            </p:nvPr>
          </p:nvSpPr>
          <p:spPr>
            <a:xfrm>
              <a:off x="3126802" y="4220308"/>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310">
                <a:solidFill>
                  <a:schemeClr val="bg1"/>
                </a:solidFill>
              </a:endParaRPr>
            </a:p>
          </p:txBody>
        </p:sp>
        <p:sp>
          <p:nvSpPr>
            <p:cNvPr id="17" name="任意多边形 55"/>
            <p:cNvSpPr/>
            <p:nvPr>
              <p:custDataLst>
                <p:tags r:id="rId18"/>
              </p:custDataLst>
            </p:nvPr>
          </p:nvSpPr>
          <p:spPr>
            <a:xfrm>
              <a:off x="3804960" y="4220308"/>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310">
                <a:solidFill>
                  <a:schemeClr val="bg1"/>
                </a:solidFill>
              </a:endParaRPr>
            </a:p>
          </p:txBody>
        </p:sp>
        <p:sp>
          <p:nvSpPr>
            <p:cNvPr id="18" name="椭圆 31"/>
            <p:cNvSpPr/>
            <p:nvPr>
              <p:custDataLst>
                <p:tags r:id="rId19"/>
              </p:custDataLst>
            </p:nvPr>
          </p:nvSpPr>
          <p:spPr>
            <a:xfrm>
              <a:off x="2484881" y="4757644"/>
              <a:ext cx="1440000" cy="19142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60438"/>
                <a:gd name="connsiteY0-334" fmla="*/ 64927 h 653852"/>
                <a:gd name="connsiteX1-335" fmla="*/ 410712 w 660438"/>
                <a:gd name="connsiteY1-336" fmla="*/ 15051 h 653852"/>
                <a:gd name="connsiteX2-337" fmla="*/ 659670 w 660438"/>
                <a:gd name="connsiteY2-338" fmla="*/ 337329 h 653852"/>
                <a:gd name="connsiteX3-339" fmla="*/ 331423 w 660438"/>
                <a:gd name="connsiteY3-340" fmla="*/ 653852 h 653852"/>
                <a:gd name="connsiteX4-341" fmla="*/ 3176 w 660438"/>
                <a:gd name="connsiteY4-342" fmla="*/ 337329 h 653852"/>
                <a:gd name="connsiteX5-343" fmla="*/ 62645 w 660438"/>
                <a:gd name="connsiteY5-344" fmla="*/ 134413 h 653852"/>
                <a:gd name="connsiteX6-345" fmla="*/ 128078 w 660438"/>
                <a:gd name="connsiteY6-346" fmla="*/ 64927 h 653852"/>
                <a:gd name="connsiteX0-347" fmla="*/ 252136 w 660153"/>
                <a:gd name="connsiteY0-348" fmla="*/ 22792 h 698557"/>
                <a:gd name="connsiteX1-349" fmla="*/ 410712 w 660153"/>
                <a:gd name="connsiteY1-350" fmla="*/ 59756 h 698557"/>
                <a:gd name="connsiteX2-351" fmla="*/ 659670 w 660153"/>
                <a:gd name="connsiteY2-352" fmla="*/ 382034 h 698557"/>
                <a:gd name="connsiteX3-353" fmla="*/ 331423 w 660153"/>
                <a:gd name="connsiteY3-354" fmla="*/ 698557 h 698557"/>
                <a:gd name="connsiteX4-355" fmla="*/ 3176 w 660153"/>
                <a:gd name="connsiteY4-356" fmla="*/ 382034 h 698557"/>
                <a:gd name="connsiteX5-357" fmla="*/ 62645 w 660153"/>
                <a:gd name="connsiteY5-358" fmla="*/ 179118 h 698557"/>
                <a:gd name="connsiteX6-359" fmla="*/ 252136 w 660153"/>
                <a:gd name="connsiteY6-360" fmla="*/ 22792 h 698557"/>
                <a:gd name="connsiteX0-361" fmla="*/ 62645 w 660153"/>
                <a:gd name="connsiteY0-362" fmla="*/ 119362 h 638801"/>
                <a:gd name="connsiteX1-363" fmla="*/ 410712 w 660153"/>
                <a:gd name="connsiteY1-364" fmla="*/ 0 h 638801"/>
                <a:gd name="connsiteX2-365" fmla="*/ 659670 w 660153"/>
                <a:gd name="connsiteY2-366" fmla="*/ 322278 h 638801"/>
                <a:gd name="connsiteX3-367" fmla="*/ 331423 w 660153"/>
                <a:gd name="connsiteY3-368" fmla="*/ 638801 h 638801"/>
                <a:gd name="connsiteX4-369" fmla="*/ 3176 w 660153"/>
                <a:gd name="connsiteY4-370" fmla="*/ 322278 h 638801"/>
                <a:gd name="connsiteX5-371" fmla="*/ 62645 w 660153"/>
                <a:gd name="connsiteY5-372" fmla="*/ 119362 h 638801"/>
                <a:gd name="connsiteX0-373" fmla="*/ 62645 w 684431"/>
                <a:gd name="connsiteY0-374" fmla="*/ 57333 h 576772"/>
                <a:gd name="connsiteX1-375" fmla="*/ 615409 w 684431"/>
                <a:gd name="connsiteY1-376" fmla="*/ 0 h 576772"/>
                <a:gd name="connsiteX2-377" fmla="*/ 659670 w 684431"/>
                <a:gd name="connsiteY2-378" fmla="*/ 260249 h 576772"/>
                <a:gd name="connsiteX3-379" fmla="*/ 331423 w 684431"/>
                <a:gd name="connsiteY3-380" fmla="*/ 576772 h 576772"/>
                <a:gd name="connsiteX4-381" fmla="*/ 3176 w 684431"/>
                <a:gd name="connsiteY4-382" fmla="*/ 260249 h 576772"/>
                <a:gd name="connsiteX5-383" fmla="*/ 62645 w 684431"/>
                <a:gd name="connsiteY5-384" fmla="*/ 57333 h 576772"/>
                <a:gd name="connsiteX0-385" fmla="*/ 62645 w 697568"/>
                <a:gd name="connsiteY0-386" fmla="*/ 80203 h 611576"/>
                <a:gd name="connsiteX1-387" fmla="*/ 615409 w 697568"/>
                <a:gd name="connsiteY1-388" fmla="*/ 22870 h 611576"/>
                <a:gd name="connsiteX2-389" fmla="*/ 665873 w 697568"/>
                <a:gd name="connsiteY2-390" fmla="*/ 494018 h 611576"/>
                <a:gd name="connsiteX3-391" fmla="*/ 331423 w 697568"/>
                <a:gd name="connsiteY3-392" fmla="*/ 599642 h 611576"/>
                <a:gd name="connsiteX4-393" fmla="*/ 3176 w 697568"/>
                <a:gd name="connsiteY4-394" fmla="*/ 283119 h 611576"/>
                <a:gd name="connsiteX5-395" fmla="*/ 62645 w 697568"/>
                <a:gd name="connsiteY5-396" fmla="*/ 80203 h 611576"/>
                <a:gd name="connsiteX0-397" fmla="*/ 62645 w 721268"/>
                <a:gd name="connsiteY0-398" fmla="*/ 80203 h 500519"/>
                <a:gd name="connsiteX1-399" fmla="*/ 615409 w 721268"/>
                <a:gd name="connsiteY1-400" fmla="*/ 22870 h 500519"/>
                <a:gd name="connsiteX2-401" fmla="*/ 665873 w 721268"/>
                <a:gd name="connsiteY2-402" fmla="*/ 494018 h 500519"/>
                <a:gd name="connsiteX3-403" fmla="*/ 3176 w 721268"/>
                <a:gd name="connsiteY3-404" fmla="*/ 283119 h 500519"/>
                <a:gd name="connsiteX4-405" fmla="*/ 62645 w 721268"/>
                <a:gd name="connsiteY4-406" fmla="*/ 80203 h 500519"/>
                <a:gd name="connsiteX0-407" fmla="*/ 26672 w 681225"/>
                <a:gd name="connsiteY0-408" fmla="*/ 80203 h 543014"/>
                <a:gd name="connsiteX1-409" fmla="*/ 579436 w 681225"/>
                <a:gd name="connsiteY1-410" fmla="*/ 22870 h 543014"/>
                <a:gd name="connsiteX2-411" fmla="*/ 629900 w 681225"/>
                <a:gd name="connsiteY2-412" fmla="*/ 494018 h 543014"/>
                <a:gd name="connsiteX3-413" fmla="*/ 23029 w 681225"/>
                <a:gd name="connsiteY3-414" fmla="*/ 481613 h 543014"/>
                <a:gd name="connsiteX4-415" fmla="*/ 26672 w 681225"/>
                <a:gd name="connsiteY4-416" fmla="*/ 80203 h 543014"/>
                <a:gd name="connsiteX0-417" fmla="*/ 26672 w 681225"/>
                <a:gd name="connsiteY0-418" fmla="*/ 89749 h 552560"/>
                <a:gd name="connsiteX1-419" fmla="*/ 579436 w 681225"/>
                <a:gd name="connsiteY1-420" fmla="*/ 32416 h 552560"/>
                <a:gd name="connsiteX2-421" fmla="*/ 629900 w 681225"/>
                <a:gd name="connsiteY2-422" fmla="*/ 503564 h 552560"/>
                <a:gd name="connsiteX3-423" fmla="*/ 23029 w 681225"/>
                <a:gd name="connsiteY3-424" fmla="*/ 491159 h 552560"/>
                <a:gd name="connsiteX4-425" fmla="*/ 26672 w 681225"/>
                <a:gd name="connsiteY4-426" fmla="*/ 89749 h 552560"/>
                <a:gd name="connsiteX0-427" fmla="*/ 29374 w 683927"/>
                <a:gd name="connsiteY0-428" fmla="*/ 94156 h 556967"/>
                <a:gd name="connsiteX1-429" fmla="*/ 582138 w 683927"/>
                <a:gd name="connsiteY1-430" fmla="*/ 36823 h 556967"/>
                <a:gd name="connsiteX2-431" fmla="*/ 632602 w 683927"/>
                <a:gd name="connsiteY2-432" fmla="*/ 507971 h 556967"/>
                <a:gd name="connsiteX3-433" fmla="*/ 25731 w 683927"/>
                <a:gd name="connsiteY3-434" fmla="*/ 495566 h 556967"/>
                <a:gd name="connsiteX4-435" fmla="*/ 29374 w 683927"/>
                <a:gd name="connsiteY4-436" fmla="*/ 94156 h 556967"/>
                <a:gd name="connsiteX0-437" fmla="*/ 46803 w 712301"/>
                <a:gd name="connsiteY0-438" fmla="*/ 71704 h 532822"/>
                <a:gd name="connsiteX1-439" fmla="*/ 624379 w 712301"/>
                <a:gd name="connsiteY1-440" fmla="*/ 39182 h 532822"/>
                <a:gd name="connsiteX2-441" fmla="*/ 650031 w 712301"/>
                <a:gd name="connsiteY2-442" fmla="*/ 485519 h 532822"/>
                <a:gd name="connsiteX3-443" fmla="*/ 43160 w 712301"/>
                <a:gd name="connsiteY3-444" fmla="*/ 473114 h 532822"/>
                <a:gd name="connsiteX4-445" fmla="*/ 46803 w 712301"/>
                <a:gd name="connsiteY4-446" fmla="*/ 71704 h 532822"/>
                <a:gd name="connsiteX0-447" fmla="*/ 46803 w 697972"/>
                <a:gd name="connsiteY0-448" fmla="*/ 58429 h 519547"/>
                <a:gd name="connsiteX1-449" fmla="*/ 624379 w 697972"/>
                <a:gd name="connsiteY1-450" fmla="*/ 25907 h 519547"/>
                <a:gd name="connsiteX2-451" fmla="*/ 650031 w 697972"/>
                <a:gd name="connsiteY2-452" fmla="*/ 472244 h 519547"/>
                <a:gd name="connsiteX3-453" fmla="*/ 43160 w 697972"/>
                <a:gd name="connsiteY3-454" fmla="*/ 459839 h 519547"/>
                <a:gd name="connsiteX4-455" fmla="*/ 46803 w 697972"/>
                <a:gd name="connsiteY4-456" fmla="*/ 58429 h 519547"/>
                <a:gd name="connsiteX0-457" fmla="*/ 46803 w 697972"/>
                <a:gd name="connsiteY0-458" fmla="*/ 58429 h 538344"/>
                <a:gd name="connsiteX1-459" fmla="*/ 624379 w 697972"/>
                <a:gd name="connsiteY1-460" fmla="*/ 25907 h 538344"/>
                <a:gd name="connsiteX2-461" fmla="*/ 650031 w 697972"/>
                <a:gd name="connsiteY2-462" fmla="*/ 472244 h 538344"/>
                <a:gd name="connsiteX3-463" fmla="*/ 43160 w 697972"/>
                <a:gd name="connsiteY3-464" fmla="*/ 459839 h 538344"/>
                <a:gd name="connsiteX4-465" fmla="*/ 46803 w 697972"/>
                <a:gd name="connsiteY4-466" fmla="*/ 58429 h 538344"/>
                <a:gd name="connsiteX0-467" fmla="*/ 53628 w 704797"/>
                <a:gd name="connsiteY0-468" fmla="*/ 58429 h 522084"/>
                <a:gd name="connsiteX1-469" fmla="*/ 631204 w 704797"/>
                <a:gd name="connsiteY1-470" fmla="*/ 25907 h 522084"/>
                <a:gd name="connsiteX2-471" fmla="*/ 656856 w 704797"/>
                <a:gd name="connsiteY2-472" fmla="*/ 472244 h 522084"/>
                <a:gd name="connsiteX3-473" fmla="*/ 49985 w 704797"/>
                <a:gd name="connsiteY3-474" fmla="*/ 459839 h 522084"/>
                <a:gd name="connsiteX4-475" fmla="*/ 53628 w 704797"/>
                <a:gd name="connsiteY4-476" fmla="*/ 58429 h 522084"/>
                <a:gd name="connsiteX0-477" fmla="*/ 95220 w 721339"/>
                <a:gd name="connsiteY0-478" fmla="*/ 66938 h 536957"/>
                <a:gd name="connsiteX1-479" fmla="*/ 635419 w 721339"/>
                <a:gd name="connsiteY1-480" fmla="*/ 42846 h 536957"/>
                <a:gd name="connsiteX2-481" fmla="*/ 661071 w 721339"/>
                <a:gd name="connsiteY2-482" fmla="*/ 489183 h 536957"/>
                <a:gd name="connsiteX3-483" fmla="*/ 54200 w 721339"/>
                <a:gd name="connsiteY3-484" fmla="*/ 476778 h 536957"/>
                <a:gd name="connsiteX4-485" fmla="*/ 95220 w 721339"/>
                <a:gd name="connsiteY4-486" fmla="*/ 66938 h 536957"/>
                <a:gd name="connsiteX0-487" fmla="*/ 97719 w 723838"/>
                <a:gd name="connsiteY0-488" fmla="*/ 55834 h 525853"/>
                <a:gd name="connsiteX1-489" fmla="*/ 637918 w 723838"/>
                <a:gd name="connsiteY1-490" fmla="*/ 31742 h 525853"/>
                <a:gd name="connsiteX2-491" fmla="*/ 663570 w 723838"/>
                <a:gd name="connsiteY2-492" fmla="*/ 478079 h 525853"/>
                <a:gd name="connsiteX3-493" fmla="*/ 56699 w 723838"/>
                <a:gd name="connsiteY3-494" fmla="*/ 465674 h 525853"/>
                <a:gd name="connsiteX4-495" fmla="*/ 97719 w 723838"/>
                <a:gd name="connsiteY4-496" fmla="*/ 55834 h 5258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23838" h="525853">
                  <a:moveTo>
                    <a:pt x="97719" y="55834"/>
                  </a:moveTo>
                  <a:cubicBezTo>
                    <a:pt x="203084" y="25657"/>
                    <a:pt x="543610" y="-38632"/>
                    <a:pt x="637918" y="31742"/>
                  </a:cubicBezTo>
                  <a:cubicBezTo>
                    <a:pt x="732226" y="102116"/>
                    <a:pt x="760440" y="405757"/>
                    <a:pt x="663570" y="478079"/>
                  </a:cubicBezTo>
                  <a:cubicBezTo>
                    <a:pt x="566700" y="550401"/>
                    <a:pt x="151007" y="536048"/>
                    <a:pt x="56699" y="465674"/>
                  </a:cubicBezTo>
                  <a:cubicBezTo>
                    <a:pt x="-37609" y="395300"/>
                    <a:pt x="-7646" y="86011"/>
                    <a:pt x="97719" y="55834"/>
                  </a:cubicBezTo>
                  <a:close/>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a:endParaRPr lang="zh-CN" altLang="en-US" sz="2310">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3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50" fill="hold"/>
                                        <p:tgtEl>
                                          <p:spTgt spid="6"/>
                                        </p:tgtEl>
                                        <p:attrNameLst>
                                          <p:attrName>ppt_x</p:attrName>
                                        </p:attrNameLst>
                                      </p:cBhvr>
                                      <p:tavLst>
                                        <p:tav tm="0">
                                          <p:val>
                                            <p:strVal val="0-#ppt_w/2"/>
                                          </p:val>
                                        </p:tav>
                                        <p:tav tm="100000">
                                          <p:val>
                                            <p:strVal val="#ppt_x"/>
                                          </p:val>
                                        </p:tav>
                                      </p:tavLst>
                                    </p:anim>
                                    <p:anim calcmode="lin" valueType="num">
                                      <p:cBhvr additive="base">
                                        <p:cTn id="8" dur="3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6" name="组合 5"/>
          <p:cNvGrpSpPr/>
          <p:nvPr userDrawn="1">
            <p:custDataLst>
              <p:tags r:id="rId3"/>
            </p:custDataLst>
          </p:nvPr>
        </p:nvGrpSpPr>
        <p:grpSpPr>
          <a:xfrm>
            <a:off x="11080115" y="5687060"/>
            <a:ext cx="774065" cy="890270"/>
            <a:chOff x="4704522" y="2101176"/>
            <a:chExt cx="2782957" cy="3201257"/>
          </a:xfrm>
          <a:solidFill>
            <a:schemeClr val="bg1"/>
          </a:solidFill>
        </p:grpSpPr>
        <p:sp>
          <p:nvSpPr>
            <p:cNvPr id="30" name="Freeform 5"/>
            <p:cNvSpPr/>
            <p:nvPr>
              <p:custDataLst>
                <p:tags r:id="rId4"/>
              </p:custDataLst>
            </p:nvPr>
          </p:nvSpPr>
          <p:spPr bwMode="auto">
            <a:xfrm>
              <a:off x="5257272" y="2613377"/>
              <a:ext cx="74696" cy="106709"/>
            </a:xfrm>
            <a:custGeom>
              <a:avLst/>
              <a:gdLst>
                <a:gd name="T0" fmla="*/ 15 w 15"/>
                <a:gd name="T1" fmla="*/ 3 h 21"/>
                <a:gd name="T2" fmla="*/ 12 w 15"/>
                <a:gd name="T3" fmla="*/ 0 h 21"/>
                <a:gd name="T4" fmla="*/ 12 w 15"/>
                <a:gd name="T5" fmla="*/ 0 h 21"/>
                <a:gd name="T6" fmla="*/ 12 w 15"/>
                <a:gd name="T7" fmla="*/ 0 h 21"/>
                <a:gd name="T8" fmla="*/ 11 w 15"/>
                <a:gd name="T9" fmla="*/ 0 h 21"/>
                <a:gd name="T10" fmla="*/ 11 w 15"/>
                <a:gd name="T11" fmla="*/ 0 h 21"/>
                <a:gd name="T12" fmla="*/ 2 w 15"/>
                <a:gd name="T13" fmla="*/ 5 h 21"/>
                <a:gd name="T14" fmla="*/ 0 w 15"/>
                <a:gd name="T15" fmla="*/ 16 h 21"/>
                <a:gd name="T16" fmla="*/ 5 w 15"/>
                <a:gd name="T17" fmla="*/ 19 h 21"/>
                <a:gd name="T18" fmla="*/ 7 w 15"/>
                <a:gd name="T19" fmla="*/ 17 h 21"/>
                <a:gd name="T20" fmla="*/ 8 w 15"/>
                <a:gd name="T21" fmla="*/ 17 h 21"/>
                <a:gd name="T22" fmla="*/ 9 w 15"/>
                <a:gd name="T23" fmla="*/ 17 h 21"/>
                <a:gd name="T24" fmla="*/ 12 w 15"/>
                <a:gd name="T25" fmla="*/ 17 h 21"/>
                <a:gd name="T26" fmla="*/ 15 w 15"/>
                <a:gd name="T27" fmla="*/ 14 h 21"/>
                <a:gd name="T28" fmla="*/ 15 w 15"/>
                <a:gd name="T29" fmla="*/ 3 h 21"/>
                <a:gd name="T30" fmla="*/ 15 w 15"/>
                <a:gd name="T31"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21">
                  <a:moveTo>
                    <a:pt x="15" y="3"/>
                  </a:moveTo>
                  <a:cubicBezTo>
                    <a:pt x="15" y="1"/>
                    <a:pt x="14" y="0"/>
                    <a:pt x="12" y="0"/>
                  </a:cubicBezTo>
                  <a:cubicBezTo>
                    <a:pt x="12" y="0"/>
                    <a:pt x="12" y="0"/>
                    <a:pt x="12" y="0"/>
                  </a:cubicBezTo>
                  <a:cubicBezTo>
                    <a:pt x="12" y="0"/>
                    <a:pt x="12" y="0"/>
                    <a:pt x="12" y="0"/>
                  </a:cubicBezTo>
                  <a:cubicBezTo>
                    <a:pt x="11" y="0"/>
                    <a:pt x="11" y="0"/>
                    <a:pt x="11" y="0"/>
                  </a:cubicBezTo>
                  <a:cubicBezTo>
                    <a:pt x="11" y="0"/>
                    <a:pt x="11" y="0"/>
                    <a:pt x="11" y="0"/>
                  </a:cubicBezTo>
                  <a:cubicBezTo>
                    <a:pt x="7" y="0"/>
                    <a:pt x="3" y="2"/>
                    <a:pt x="2" y="5"/>
                  </a:cubicBezTo>
                  <a:cubicBezTo>
                    <a:pt x="0" y="9"/>
                    <a:pt x="0" y="13"/>
                    <a:pt x="0" y="16"/>
                  </a:cubicBezTo>
                  <a:cubicBezTo>
                    <a:pt x="0" y="19"/>
                    <a:pt x="3" y="21"/>
                    <a:pt x="5" y="19"/>
                  </a:cubicBezTo>
                  <a:cubicBezTo>
                    <a:pt x="6" y="18"/>
                    <a:pt x="6" y="18"/>
                    <a:pt x="7" y="17"/>
                  </a:cubicBezTo>
                  <a:cubicBezTo>
                    <a:pt x="7" y="17"/>
                    <a:pt x="7" y="17"/>
                    <a:pt x="8" y="17"/>
                  </a:cubicBezTo>
                  <a:cubicBezTo>
                    <a:pt x="8" y="17"/>
                    <a:pt x="8" y="17"/>
                    <a:pt x="9" y="17"/>
                  </a:cubicBezTo>
                  <a:cubicBezTo>
                    <a:pt x="10" y="17"/>
                    <a:pt x="11" y="17"/>
                    <a:pt x="12" y="17"/>
                  </a:cubicBezTo>
                  <a:cubicBezTo>
                    <a:pt x="13" y="17"/>
                    <a:pt x="14" y="15"/>
                    <a:pt x="15" y="14"/>
                  </a:cubicBezTo>
                  <a:cubicBezTo>
                    <a:pt x="15" y="10"/>
                    <a:pt x="15" y="7"/>
                    <a:pt x="15" y="3"/>
                  </a:cubicBezTo>
                  <a:cubicBezTo>
                    <a:pt x="15" y="3"/>
                    <a:pt x="15" y="3"/>
                    <a:pt x="15" y="3"/>
                  </a:cubicBezTo>
                  <a:close/>
                </a:path>
              </a:pathLst>
            </a:custGeom>
            <a:grpFill/>
            <a:ln>
              <a:noFill/>
            </a:ln>
          </p:spPr>
          <p:txBody>
            <a:bodyPr vert="horz" wrap="square" lIns="121920" tIns="60960" rIns="121920" bIns="60960" numCol="1" anchor="t" anchorCtr="0" compatLnSpc="1"/>
            <a:p>
              <a:endParaRPr lang="zh-CN" altLang="en-US" sz="2310"/>
            </a:p>
          </p:txBody>
        </p:sp>
        <p:sp>
          <p:nvSpPr>
            <p:cNvPr id="31" name="Freeform 6"/>
            <p:cNvSpPr/>
            <p:nvPr>
              <p:custDataLst>
                <p:tags r:id="rId5"/>
              </p:custDataLst>
            </p:nvPr>
          </p:nvSpPr>
          <p:spPr bwMode="auto">
            <a:xfrm>
              <a:off x="5231662" y="2820392"/>
              <a:ext cx="298784" cy="162197"/>
            </a:xfrm>
            <a:custGeom>
              <a:avLst/>
              <a:gdLst>
                <a:gd name="T0" fmla="*/ 52 w 59"/>
                <a:gd name="T1" fmla="*/ 18 h 32"/>
                <a:gd name="T2" fmla="*/ 27 w 59"/>
                <a:gd name="T3" fmla="*/ 20 h 32"/>
                <a:gd name="T4" fmla="*/ 5 w 59"/>
                <a:gd name="T5" fmla="*/ 2 h 32"/>
                <a:gd name="T6" fmla="*/ 0 w 59"/>
                <a:gd name="T7" fmla="*/ 3 h 32"/>
                <a:gd name="T8" fmla="*/ 27 w 59"/>
                <a:gd name="T9" fmla="*/ 27 h 32"/>
                <a:gd name="T10" fmla="*/ 58 w 59"/>
                <a:gd name="T11" fmla="*/ 20 h 32"/>
                <a:gd name="T12" fmla="*/ 52 w 59"/>
                <a:gd name="T13" fmla="*/ 18 h 32"/>
              </a:gdLst>
              <a:ahLst/>
              <a:cxnLst>
                <a:cxn ang="0">
                  <a:pos x="T0" y="T1"/>
                </a:cxn>
                <a:cxn ang="0">
                  <a:pos x="T2" y="T3"/>
                </a:cxn>
                <a:cxn ang="0">
                  <a:pos x="T4" y="T5"/>
                </a:cxn>
                <a:cxn ang="0">
                  <a:pos x="T6" y="T7"/>
                </a:cxn>
                <a:cxn ang="0">
                  <a:pos x="T8" y="T9"/>
                </a:cxn>
                <a:cxn ang="0">
                  <a:pos x="T10" y="T11"/>
                </a:cxn>
                <a:cxn ang="0">
                  <a:pos x="T12" y="T13"/>
                </a:cxn>
              </a:cxnLst>
              <a:rect l="0" t="0" r="r" b="b"/>
              <a:pathLst>
                <a:path w="59" h="32">
                  <a:moveTo>
                    <a:pt x="52" y="18"/>
                  </a:moveTo>
                  <a:cubicBezTo>
                    <a:pt x="48" y="25"/>
                    <a:pt x="33" y="22"/>
                    <a:pt x="27" y="20"/>
                  </a:cubicBezTo>
                  <a:cubicBezTo>
                    <a:pt x="18" y="18"/>
                    <a:pt x="6" y="12"/>
                    <a:pt x="5" y="2"/>
                  </a:cubicBezTo>
                  <a:cubicBezTo>
                    <a:pt x="5" y="0"/>
                    <a:pt x="0" y="0"/>
                    <a:pt x="0" y="3"/>
                  </a:cubicBezTo>
                  <a:cubicBezTo>
                    <a:pt x="0" y="17"/>
                    <a:pt x="15" y="24"/>
                    <a:pt x="27" y="27"/>
                  </a:cubicBezTo>
                  <a:cubicBezTo>
                    <a:pt x="36" y="30"/>
                    <a:pt x="53" y="32"/>
                    <a:pt x="58" y="20"/>
                  </a:cubicBezTo>
                  <a:cubicBezTo>
                    <a:pt x="59" y="17"/>
                    <a:pt x="54" y="15"/>
                    <a:pt x="52" y="18"/>
                  </a:cubicBezTo>
                  <a:close/>
                </a:path>
              </a:pathLst>
            </a:custGeom>
            <a:grpFill/>
            <a:ln>
              <a:noFill/>
            </a:ln>
          </p:spPr>
          <p:txBody>
            <a:bodyPr vert="horz" wrap="square" lIns="121920" tIns="60960" rIns="121920" bIns="60960" numCol="1" anchor="t" anchorCtr="0" compatLnSpc="1"/>
            <a:p>
              <a:endParaRPr lang="zh-CN" altLang="en-US" sz="2310"/>
            </a:p>
          </p:txBody>
        </p:sp>
        <p:sp>
          <p:nvSpPr>
            <p:cNvPr id="32" name="Freeform 7"/>
            <p:cNvSpPr>
              <a:spLocks noEditPoints="1"/>
            </p:cNvSpPr>
            <p:nvPr>
              <p:custDataLst>
                <p:tags r:id="rId6"/>
              </p:custDataLst>
            </p:nvPr>
          </p:nvSpPr>
          <p:spPr bwMode="auto">
            <a:xfrm>
              <a:off x="4704522" y="2252702"/>
              <a:ext cx="2782957" cy="3049731"/>
            </a:xfrm>
            <a:custGeom>
              <a:avLst/>
              <a:gdLst>
                <a:gd name="T0" fmla="*/ 512 w 549"/>
                <a:gd name="T1" fmla="*/ 222 h 602"/>
                <a:gd name="T2" fmla="*/ 498 w 549"/>
                <a:gd name="T3" fmla="*/ 16 h 602"/>
                <a:gd name="T4" fmla="*/ 434 w 549"/>
                <a:gd name="T5" fmla="*/ 157 h 602"/>
                <a:gd name="T6" fmla="*/ 360 w 549"/>
                <a:gd name="T7" fmla="*/ 282 h 602"/>
                <a:gd name="T8" fmla="*/ 305 w 549"/>
                <a:gd name="T9" fmla="*/ 238 h 602"/>
                <a:gd name="T10" fmla="*/ 252 w 549"/>
                <a:gd name="T11" fmla="*/ 260 h 602"/>
                <a:gd name="T12" fmla="*/ 178 w 549"/>
                <a:gd name="T13" fmla="*/ 291 h 602"/>
                <a:gd name="T14" fmla="*/ 168 w 549"/>
                <a:gd name="T15" fmla="*/ 139 h 602"/>
                <a:gd name="T16" fmla="*/ 61 w 549"/>
                <a:gd name="T17" fmla="*/ 184 h 602"/>
                <a:gd name="T18" fmla="*/ 51 w 549"/>
                <a:gd name="T19" fmla="*/ 283 h 602"/>
                <a:gd name="T20" fmla="*/ 13 w 549"/>
                <a:gd name="T21" fmla="*/ 380 h 602"/>
                <a:gd name="T22" fmla="*/ 50 w 549"/>
                <a:gd name="T23" fmla="*/ 327 h 602"/>
                <a:gd name="T24" fmla="*/ 77 w 549"/>
                <a:gd name="T25" fmla="*/ 548 h 602"/>
                <a:gd name="T26" fmla="*/ 32 w 549"/>
                <a:gd name="T27" fmla="*/ 602 h 602"/>
                <a:gd name="T28" fmla="*/ 68 w 549"/>
                <a:gd name="T29" fmla="*/ 591 h 602"/>
                <a:gd name="T30" fmla="*/ 125 w 549"/>
                <a:gd name="T31" fmla="*/ 400 h 602"/>
                <a:gd name="T32" fmla="*/ 131 w 549"/>
                <a:gd name="T33" fmla="*/ 588 h 602"/>
                <a:gd name="T34" fmla="*/ 90 w 549"/>
                <a:gd name="T35" fmla="*/ 586 h 602"/>
                <a:gd name="T36" fmla="*/ 186 w 549"/>
                <a:gd name="T37" fmla="*/ 327 h 602"/>
                <a:gd name="T38" fmla="*/ 229 w 549"/>
                <a:gd name="T39" fmla="*/ 280 h 602"/>
                <a:gd name="T40" fmla="*/ 313 w 549"/>
                <a:gd name="T41" fmla="*/ 275 h 602"/>
                <a:gd name="T42" fmla="*/ 408 w 549"/>
                <a:gd name="T43" fmla="*/ 243 h 602"/>
                <a:gd name="T44" fmla="*/ 433 w 549"/>
                <a:gd name="T45" fmla="*/ 460 h 602"/>
                <a:gd name="T46" fmla="*/ 425 w 549"/>
                <a:gd name="T47" fmla="*/ 578 h 602"/>
                <a:gd name="T48" fmla="*/ 424 w 549"/>
                <a:gd name="T49" fmla="*/ 585 h 602"/>
                <a:gd name="T50" fmla="*/ 450 w 549"/>
                <a:gd name="T51" fmla="*/ 520 h 602"/>
                <a:gd name="T52" fmla="*/ 423 w 549"/>
                <a:gd name="T53" fmla="*/ 360 h 602"/>
                <a:gd name="T54" fmla="*/ 475 w 549"/>
                <a:gd name="T55" fmla="*/ 473 h 602"/>
                <a:gd name="T56" fmla="*/ 480 w 549"/>
                <a:gd name="T57" fmla="*/ 588 h 602"/>
                <a:gd name="T58" fmla="*/ 483 w 549"/>
                <a:gd name="T59" fmla="*/ 478 h 602"/>
                <a:gd name="T60" fmla="*/ 529 w 549"/>
                <a:gd name="T61" fmla="*/ 361 h 602"/>
                <a:gd name="T62" fmla="*/ 509 w 549"/>
                <a:gd name="T63" fmla="*/ 384 h 602"/>
                <a:gd name="T64" fmla="*/ 537 w 549"/>
                <a:gd name="T65" fmla="*/ 432 h 602"/>
                <a:gd name="T66" fmla="*/ 20 w 549"/>
                <a:gd name="T67" fmla="*/ 373 h 602"/>
                <a:gd name="T68" fmla="*/ 18 w 549"/>
                <a:gd name="T69" fmla="*/ 96 h 602"/>
                <a:gd name="T70" fmla="*/ 108 w 549"/>
                <a:gd name="T71" fmla="*/ 37 h 602"/>
                <a:gd name="T72" fmla="*/ 108 w 549"/>
                <a:gd name="T73" fmla="*/ 183 h 602"/>
                <a:gd name="T74" fmla="*/ 168 w 549"/>
                <a:gd name="T75" fmla="*/ 373 h 602"/>
                <a:gd name="T76" fmla="*/ 99 w 549"/>
                <a:gd name="T77" fmla="*/ 392 h 602"/>
                <a:gd name="T78" fmla="*/ 66 w 549"/>
                <a:gd name="T79" fmla="*/ 198 h 602"/>
                <a:gd name="T80" fmla="*/ 67 w 549"/>
                <a:gd name="T81" fmla="*/ 187 h 602"/>
                <a:gd name="T82" fmla="*/ 172 w 549"/>
                <a:gd name="T83" fmla="*/ 293 h 602"/>
                <a:gd name="T84" fmla="*/ 114 w 549"/>
                <a:gd name="T85" fmla="*/ 261 h 602"/>
                <a:gd name="T86" fmla="*/ 130 w 549"/>
                <a:gd name="T87" fmla="*/ 289 h 602"/>
                <a:gd name="T88" fmla="*/ 168 w 549"/>
                <a:gd name="T89" fmla="*/ 373 h 602"/>
                <a:gd name="T90" fmla="*/ 278 w 549"/>
                <a:gd name="T91" fmla="*/ 229 h 602"/>
                <a:gd name="T92" fmla="*/ 302 w 549"/>
                <a:gd name="T93" fmla="*/ 266 h 602"/>
                <a:gd name="T94" fmla="*/ 274 w 549"/>
                <a:gd name="T95" fmla="*/ 253 h 602"/>
                <a:gd name="T96" fmla="*/ 311 w 549"/>
                <a:gd name="T97" fmla="*/ 264 h 602"/>
                <a:gd name="T98" fmla="*/ 399 w 549"/>
                <a:gd name="T99" fmla="*/ 111 h 602"/>
                <a:gd name="T100" fmla="*/ 442 w 549"/>
                <a:gd name="T101" fmla="*/ 110 h 602"/>
                <a:gd name="T102" fmla="*/ 411 w 549"/>
                <a:gd name="T103" fmla="*/ 45 h 602"/>
                <a:gd name="T104" fmla="*/ 500 w 549"/>
                <a:gd name="T105" fmla="*/ 24 h 602"/>
                <a:gd name="T106" fmla="*/ 498 w 549"/>
                <a:gd name="T107" fmla="*/ 149 h 602"/>
                <a:gd name="T108" fmla="*/ 433 w 549"/>
                <a:gd name="T109" fmla="*/ 149 h 602"/>
                <a:gd name="T110" fmla="*/ 449 w 549"/>
                <a:gd name="T111" fmla="*/ 363 h 602"/>
                <a:gd name="T112" fmla="*/ 408 w 549"/>
                <a:gd name="T113" fmla="*/ 333 h 602"/>
                <a:gd name="T114" fmla="*/ 438 w 549"/>
                <a:gd name="T115" fmla="*/ 166 h 602"/>
                <a:gd name="T116" fmla="*/ 488 w 549"/>
                <a:gd name="T117" fmla="*/ 161 h 602"/>
                <a:gd name="T118" fmla="*/ 480 w 549"/>
                <a:gd name="T119" fmla="*/ 185 h 602"/>
                <a:gd name="T120" fmla="*/ 466 w 549"/>
                <a:gd name="T121" fmla="*/ 362 h 602"/>
                <a:gd name="T122" fmla="*/ 511 w 549"/>
                <a:gd name="T123" fmla="*/ 410 h 602"/>
                <a:gd name="T124" fmla="*/ 525 w 549"/>
                <a:gd name="T125" fmla="*/ 38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9" h="602">
                  <a:moveTo>
                    <a:pt x="531" y="383"/>
                  </a:moveTo>
                  <a:cubicBezTo>
                    <a:pt x="544" y="357"/>
                    <a:pt x="532" y="326"/>
                    <a:pt x="523" y="300"/>
                  </a:cubicBezTo>
                  <a:cubicBezTo>
                    <a:pt x="521" y="294"/>
                    <a:pt x="519" y="288"/>
                    <a:pt x="517" y="282"/>
                  </a:cubicBezTo>
                  <a:cubicBezTo>
                    <a:pt x="517" y="262"/>
                    <a:pt x="514" y="242"/>
                    <a:pt x="512" y="222"/>
                  </a:cubicBezTo>
                  <a:cubicBezTo>
                    <a:pt x="510" y="200"/>
                    <a:pt x="507" y="177"/>
                    <a:pt x="495" y="158"/>
                  </a:cubicBezTo>
                  <a:cubicBezTo>
                    <a:pt x="496" y="158"/>
                    <a:pt x="497" y="157"/>
                    <a:pt x="498" y="157"/>
                  </a:cubicBezTo>
                  <a:cubicBezTo>
                    <a:pt x="520" y="148"/>
                    <a:pt x="533" y="125"/>
                    <a:pt x="539" y="103"/>
                  </a:cubicBezTo>
                  <a:cubicBezTo>
                    <a:pt x="549" y="71"/>
                    <a:pt x="535" y="23"/>
                    <a:pt x="498" y="16"/>
                  </a:cubicBezTo>
                  <a:cubicBezTo>
                    <a:pt x="468" y="0"/>
                    <a:pt x="418" y="9"/>
                    <a:pt x="404" y="42"/>
                  </a:cubicBezTo>
                  <a:cubicBezTo>
                    <a:pt x="396" y="63"/>
                    <a:pt x="388" y="91"/>
                    <a:pt x="392" y="113"/>
                  </a:cubicBezTo>
                  <a:cubicBezTo>
                    <a:pt x="395" y="135"/>
                    <a:pt x="412" y="148"/>
                    <a:pt x="432" y="156"/>
                  </a:cubicBezTo>
                  <a:cubicBezTo>
                    <a:pt x="432" y="157"/>
                    <a:pt x="433" y="157"/>
                    <a:pt x="434" y="157"/>
                  </a:cubicBezTo>
                  <a:cubicBezTo>
                    <a:pt x="425" y="175"/>
                    <a:pt x="425" y="194"/>
                    <a:pt x="419" y="213"/>
                  </a:cubicBezTo>
                  <a:cubicBezTo>
                    <a:pt x="417" y="219"/>
                    <a:pt x="415" y="225"/>
                    <a:pt x="413" y="230"/>
                  </a:cubicBezTo>
                  <a:cubicBezTo>
                    <a:pt x="413" y="230"/>
                    <a:pt x="413" y="230"/>
                    <a:pt x="413" y="230"/>
                  </a:cubicBezTo>
                  <a:cubicBezTo>
                    <a:pt x="393" y="245"/>
                    <a:pt x="377" y="265"/>
                    <a:pt x="360" y="282"/>
                  </a:cubicBezTo>
                  <a:cubicBezTo>
                    <a:pt x="357" y="285"/>
                    <a:pt x="353" y="290"/>
                    <a:pt x="349" y="289"/>
                  </a:cubicBezTo>
                  <a:cubicBezTo>
                    <a:pt x="344" y="288"/>
                    <a:pt x="338" y="284"/>
                    <a:pt x="335" y="281"/>
                  </a:cubicBezTo>
                  <a:cubicBezTo>
                    <a:pt x="330" y="276"/>
                    <a:pt x="324" y="272"/>
                    <a:pt x="318" y="269"/>
                  </a:cubicBezTo>
                  <a:cubicBezTo>
                    <a:pt x="321" y="259"/>
                    <a:pt x="314" y="244"/>
                    <a:pt x="305" y="238"/>
                  </a:cubicBezTo>
                  <a:cubicBezTo>
                    <a:pt x="306" y="235"/>
                    <a:pt x="304" y="232"/>
                    <a:pt x="301" y="232"/>
                  </a:cubicBezTo>
                  <a:cubicBezTo>
                    <a:pt x="297" y="233"/>
                    <a:pt x="293" y="234"/>
                    <a:pt x="289" y="235"/>
                  </a:cubicBezTo>
                  <a:cubicBezTo>
                    <a:pt x="289" y="226"/>
                    <a:pt x="284" y="219"/>
                    <a:pt x="272" y="224"/>
                  </a:cubicBezTo>
                  <a:cubicBezTo>
                    <a:pt x="258" y="230"/>
                    <a:pt x="249" y="246"/>
                    <a:pt x="252" y="260"/>
                  </a:cubicBezTo>
                  <a:cubicBezTo>
                    <a:pt x="251" y="261"/>
                    <a:pt x="250" y="261"/>
                    <a:pt x="249" y="262"/>
                  </a:cubicBezTo>
                  <a:cubicBezTo>
                    <a:pt x="243" y="265"/>
                    <a:pt x="237" y="268"/>
                    <a:pt x="231" y="271"/>
                  </a:cubicBezTo>
                  <a:cubicBezTo>
                    <a:pt x="214" y="279"/>
                    <a:pt x="196" y="284"/>
                    <a:pt x="178" y="290"/>
                  </a:cubicBezTo>
                  <a:cubicBezTo>
                    <a:pt x="178" y="290"/>
                    <a:pt x="178" y="290"/>
                    <a:pt x="178" y="291"/>
                  </a:cubicBezTo>
                  <a:cubicBezTo>
                    <a:pt x="173" y="274"/>
                    <a:pt x="167" y="259"/>
                    <a:pt x="160" y="244"/>
                  </a:cubicBezTo>
                  <a:cubicBezTo>
                    <a:pt x="153" y="229"/>
                    <a:pt x="146" y="214"/>
                    <a:pt x="136" y="200"/>
                  </a:cubicBezTo>
                  <a:cubicBezTo>
                    <a:pt x="133" y="196"/>
                    <a:pt x="129" y="191"/>
                    <a:pt x="124" y="188"/>
                  </a:cubicBezTo>
                  <a:cubicBezTo>
                    <a:pt x="144" y="179"/>
                    <a:pt x="160" y="161"/>
                    <a:pt x="168" y="139"/>
                  </a:cubicBezTo>
                  <a:cubicBezTo>
                    <a:pt x="183" y="97"/>
                    <a:pt x="146" y="45"/>
                    <a:pt x="108" y="29"/>
                  </a:cubicBezTo>
                  <a:cubicBezTo>
                    <a:pt x="106" y="29"/>
                    <a:pt x="105" y="29"/>
                    <a:pt x="104" y="30"/>
                  </a:cubicBezTo>
                  <a:cubicBezTo>
                    <a:pt x="68" y="17"/>
                    <a:pt x="26" y="51"/>
                    <a:pt x="15" y="84"/>
                  </a:cubicBezTo>
                  <a:cubicBezTo>
                    <a:pt x="0" y="125"/>
                    <a:pt x="26" y="164"/>
                    <a:pt x="61" y="184"/>
                  </a:cubicBezTo>
                  <a:cubicBezTo>
                    <a:pt x="60" y="184"/>
                    <a:pt x="60" y="185"/>
                    <a:pt x="60" y="186"/>
                  </a:cubicBezTo>
                  <a:cubicBezTo>
                    <a:pt x="59" y="187"/>
                    <a:pt x="59" y="189"/>
                    <a:pt x="59" y="190"/>
                  </a:cubicBezTo>
                  <a:cubicBezTo>
                    <a:pt x="59" y="191"/>
                    <a:pt x="59" y="191"/>
                    <a:pt x="59" y="192"/>
                  </a:cubicBezTo>
                  <a:cubicBezTo>
                    <a:pt x="59" y="223"/>
                    <a:pt x="53" y="253"/>
                    <a:pt x="51" y="283"/>
                  </a:cubicBezTo>
                  <a:cubicBezTo>
                    <a:pt x="51" y="289"/>
                    <a:pt x="50" y="295"/>
                    <a:pt x="50" y="300"/>
                  </a:cubicBezTo>
                  <a:cubicBezTo>
                    <a:pt x="50" y="301"/>
                    <a:pt x="50" y="301"/>
                    <a:pt x="50" y="301"/>
                  </a:cubicBezTo>
                  <a:cubicBezTo>
                    <a:pt x="48" y="320"/>
                    <a:pt x="35" y="336"/>
                    <a:pt x="34" y="354"/>
                  </a:cubicBezTo>
                  <a:cubicBezTo>
                    <a:pt x="20" y="350"/>
                    <a:pt x="10" y="364"/>
                    <a:pt x="13" y="380"/>
                  </a:cubicBezTo>
                  <a:cubicBezTo>
                    <a:pt x="16" y="392"/>
                    <a:pt x="32" y="414"/>
                    <a:pt x="47" y="409"/>
                  </a:cubicBezTo>
                  <a:cubicBezTo>
                    <a:pt x="64" y="403"/>
                    <a:pt x="53" y="366"/>
                    <a:pt x="42" y="359"/>
                  </a:cubicBezTo>
                  <a:cubicBezTo>
                    <a:pt x="42" y="359"/>
                    <a:pt x="42" y="359"/>
                    <a:pt x="42" y="359"/>
                  </a:cubicBezTo>
                  <a:cubicBezTo>
                    <a:pt x="41" y="348"/>
                    <a:pt x="46" y="338"/>
                    <a:pt x="50" y="327"/>
                  </a:cubicBezTo>
                  <a:cubicBezTo>
                    <a:pt x="51" y="342"/>
                    <a:pt x="54" y="357"/>
                    <a:pt x="61" y="371"/>
                  </a:cubicBezTo>
                  <a:cubicBezTo>
                    <a:pt x="68" y="385"/>
                    <a:pt x="79" y="393"/>
                    <a:pt x="93" y="397"/>
                  </a:cubicBezTo>
                  <a:cubicBezTo>
                    <a:pt x="92" y="431"/>
                    <a:pt x="92" y="464"/>
                    <a:pt x="88" y="497"/>
                  </a:cubicBezTo>
                  <a:cubicBezTo>
                    <a:pt x="86" y="515"/>
                    <a:pt x="81" y="531"/>
                    <a:pt x="77" y="548"/>
                  </a:cubicBezTo>
                  <a:cubicBezTo>
                    <a:pt x="73" y="564"/>
                    <a:pt x="68" y="580"/>
                    <a:pt x="57" y="593"/>
                  </a:cubicBezTo>
                  <a:cubicBezTo>
                    <a:pt x="57" y="593"/>
                    <a:pt x="57" y="594"/>
                    <a:pt x="56" y="595"/>
                  </a:cubicBezTo>
                  <a:cubicBezTo>
                    <a:pt x="49" y="594"/>
                    <a:pt x="41" y="594"/>
                    <a:pt x="33" y="595"/>
                  </a:cubicBezTo>
                  <a:cubicBezTo>
                    <a:pt x="28" y="595"/>
                    <a:pt x="28" y="602"/>
                    <a:pt x="32" y="602"/>
                  </a:cubicBezTo>
                  <a:cubicBezTo>
                    <a:pt x="43" y="602"/>
                    <a:pt x="55" y="602"/>
                    <a:pt x="66" y="601"/>
                  </a:cubicBezTo>
                  <a:cubicBezTo>
                    <a:pt x="69" y="601"/>
                    <a:pt x="69" y="597"/>
                    <a:pt x="67" y="596"/>
                  </a:cubicBezTo>
                  <a:cubicBezTo>
                    <a:pt x="68" y="595"/>
                    <a:pt x="68" y="594"/>
                    <a:pt x="68" y="593"/>
                  </a:cubicBezTo>
                  <a:cubicBezTo>
                    <a:pt x="68" y="592"/>
                    <a:pt x="68" y="592"/>
                    <a:pt x="68" y="591"/>
                  </a:cubicBezTo>
                  <a:cubicBezTo>
                    <a:pt x="74" y="582"/>
                    <a:pt x="78" y="571"/>
                    <a:pt x="81" y="560"/>
                  </a:cubicBezTo>
                  <a:cubicBezTo>
                    <a:pt x="86" y="543"/>
                    <a:pt x="91" y="526"/>
                    <a:pt x="94" y="509"/>
                  </a:cubicBezTo>
                  <a:cubicBezTo>
                    <a:pt x="99" y="473"/>
                    <a:pt x="100" y="435"/>
                    <a:pt x="99" y="399"/>
                  </a:cubicBezTo>
                  <a:cubicBezTo>
                    <a:pt x="107" y="401"/>
                    <a:pt x="116" y="401"/>
                    <a:pt x="125" y="400"/>
                  </a:cubicBezTo>
                  <a:cubicBezTo>
                    <a:pt x="123" y="433"/>
                    <a:pt x="120" y="465"/>
                    <a:pt x="115" y="497"/>
                  </a:cubicBezTo>
                  <a:cubicBezTo>
                    <a:pt x="110" y="530"/>
                    <a:pt x="94" y="558"/>
                    <a:pt x="81" y="588"/>
                  </a:cubicBezTo>
                  <a:cubicBezTo>
                    <a:pt x="80" y="591"/>
                    <a:pt x="82" y="594"/>
                    <a:pt x="85" y="594"/>
                  </a:cubicBezTo>
                  <a:cubicBezTo>
                    <a:pt x="100" y="594"/>
                    <a:pt x="117" y="596"/>
                    <a:pt x="131" y="588"/>
                  </a:cubicBezTo>
                  <a:cubicBezTo>
                    <a:pt x="134" y="585"/>
                    <a:pt x="132" y="581"/>
                    <a:pt x="128" y="581"/>
                  </a:cubicBezTo>
                  <a:cubicBezTo>
                    <a:pt x="125" y="581"/>
                    <a:pt x="123" y="581"/>
                    <a:pt x="120" y="581"/>
                  </a:cubicBezTo>
                  <a:cubicBezTo>
                    <a:pt x="117" y="581"/>
                    <a:pt x="116" y="583"/>
                    <a:pt x="117" y="585"/>
                  </a:cubicBezTo>
                  <a:cubicBezTo>
                    <a:pt x="109" y="588"/>
                    <a:pt x="99" y="587"/>
                    <a:pt x="90" y="586"/>
                  </a:cubicBezTo>
                  <a:cubicBezTo>
                    <a:pt x="102" y="560"/>
                    <a:pt x="117" y="534"/>
                    <a:pt x="121" y="505"/>
                  </a:cubicBezTo>
                  <a:cubicBezTo>
                    <a:pt x="127" y="470"/>
                    <a:pt x="133" y="434"/>
                    <a:pt x="132" y="399"/>
                  </a:cubicBezTo>
                  <a:cubicBezTo>
                    <a:pt x="150" y="396"/>
                    <a:pt x="166" y="389"/>
                    <a:pt x="177" y="374"/>
                  </a:cubicBezTo>
                  <a:cubicBezTo>
                    <a:pt x="186" y="360"/>
                    <a:pt x="187" y="343"/>
                    <a:pt x="186" y="327"/>
                  </a:cubicBezTo>
                  <a:cubicBezTo>
                    <a:pt x="185" y="317"/>
                    <a:pt x="183" y="307"/>
                    <a:pt x="180" y="298"/>
                  </a:cubicBezTo>
                  <a:cubicBezTo>
                    <a:pt x="185" y="297"/>
                    <a:pt x="190" y="295"/>
                    <a:pt x="195" y="293"/>
                  </a:cubicBezTo>
                  <a:cubicBezTo>
                    <a:pt x="200" y="292"/>
                    <a:pt x="205" y="290"/>
                    <a:pt x="209" y="288"/>
                  </a:cubicBezTo>
                  <a:cubicBezTo>
                    <a:pt x="215" y="285"/>
                    <a:pt x="224" y="284"/>
                    <a:pt x="229" y="280"/>
                  </a:cubicBezTo>
                  <a:cubicBezTo>
                    <a:pt x="236" y="276"/>
                    <a:pt x="243" y="273"/>
                    <a:pt x="251" y="269"/>
                  </a:cubicBezTo>
                  <a:cubicBezTo>
                    <a:pt x="252" y="269"/>
                    <a:pt x="254" y="268"/>
                    <a:pt x="257" y="267"/>
                  </a:cubicBezTo>
                  <a:cubicBezTo>
                    <a:pt x="256" y="276"/>
                    <a:pt x="266" y="281"/>
                    <a:pt x="276" y="283"/>
                  </a:cubicBezTo>
                  <a:cubicBezTo>
                    <a:pt x="288" y="284"/>
                    <a:pt x="304" y="284"/>
                    <a:pt x="313" y="275"/>
                  </a:cubicBezTo>
                  <a:cubicBezTo>
                    <a:pt x="320" y="280"/>
                    <a:pt x="326" y="284"/>
                    <a:pt x="333" y="288"/>
                  </a:cubicBezTo>
                  <a:cubicBezTo>
                    <a:pt x="339" y="293"/>
                    <a:pt x="347" y="299"/>
                    <a:pt x="355" y="295"/>
                  </a:cubicBezTo>
                  <a:cubicBezTo>
                    <a:pt x="365" y="292"/>
                    <a:pt x="373" y="279"/>
                    <a:pt x="381" y="271"/>
                  </a:cubicBezTo>
                  <a:cubicBezTo>
                    <a:pt x="389" y="262"/>
                    <a:pt x="398" y="252"/>
                    <a:pt x="408" y="243"/>
                  </a:cubicBezTo>
                  <a:cubicBezTo>
                    <a:pt x="403" y="256"/>
                    <a:pt x="398" y="269"/>
                    <a:pt x="395" y="282"/>
                  </a:cubicBezTo>
                  <a:cubicBezTo>
                    <a:pt x="390" y="309"/>
                    <a:pt x="398" y="338"/>
                    <a:pt x="417" y="355"/>
                  </a:cubicBezTo>
                  <a:cubicBezTo>
                    <a:pt x="416" y="371"/>
                    <a:pt x="419" y="387"/>
                    <a:pt x="422" y="403"/>
                  </a:cubicBezTo>
                  <a:cubicBezTo>
                    <a:pt x="425" y="422"/>
                    <a:pt x="429" y="441"/>
                    <a:pt x="433" y="460"/>
                  </a:cubicBezTo>
                  <a:cubicBezTo>
                    <a:pt x="437" y="480"/>
                    <a:pt x="441" y="500"/>
                    <a:pt x="443" y="520"/>
                  </a:cubicBezTo>
                  <a:cubicBezTo>
                    <a:pt x="444" y="529"/>
                    <a:pt x="444" y="538"/>
                    <a:pt x="446" y="547"/>
                  </a:cubicBezTo>
                  <a:cubicBezTo>
                    <a:pt x="449" y="557"/>
                    <a:pt x="449" y="567"/>
                    <a:pt x="449" y="578"/>
                  </a:cubicBezTo>
                  <a:cubicBezTo>
                    <a:pt x="441" y="578"/>
                    <a:pt x="432" y="577"/>
                    <a:pt x="425" y="578"/>
                  </a:cubicBezTo>
                  <a:cubicBezTo>
                    <a:pt x="424" y="578"/>
                    <a:pt x="424" y="578"/>
                    <a:pt x="424" y="578"/>
                  </a:cubicBezTo>
                  <a:cubicBezTo>
                    <a:pt x="424" y="578"/>
                    <a:pt x="424" y="578"/>
                    <a:pt x="424" y="578"/>
                  </a:cubicBezTo>
                  <a:cubicBezTo>
                    <a:pt x="422" y="579"/>
                    <a:pt x="421" y="580"/>
                    <a:pt x="421" y="582"/>
                  </a:cubicBezTo>
                  <a:cubicBezTo>
                    <a:pt x="421" y="583"/>
                    <a:pt x="422" y="585"/>
                    <a:pt x="424" y="585"/>
                  </a:cubicBezTo>
                  <a:cubicBezTo>
                    <a:pt x="433" y="587"/>
                    <a:pt x="444" y="585"/>
                    <a:pt x="453" y="585"/>
                  </a:cubicBezTo>
                  <a:cubicBezTo>
                    <a:pt x="455" y="585"/>
                    <a:pt x="456" y="583"/>
                    <a:pt x="456" y="581"/>
                  </a:cubicBezTo>
                  <a:cubicBezTo>
                    <a:pt x="456" y="572"/>
                    <a:pt x="458" y="562"/>
                    <a:pt x="455" y="552"/>
                  </a:cubicBezTo>
                  <a:cubicBezTo>
                    <a:pt x="453" y="542"/>
                    <a:pt x="451" y="531"/>
                    <a:pt x="450" y="520"/>
                  </a:cubicBezTo>
                  <a:cubicBezTo>
                    <a:pt x="449" y="501"/>
                    <a:pt x="445" y="481"/>
                    <a:pt x="441" y="462"/>
                  </a:cubicBezTo>
                  <a:cubicBezTo>
                    <a:pt x="437" y="442"/>
                    <a:pt x="433" y="422"/>
                    <a:pt x="429" y="402"/>
                  </a:cubicBezTo>
                  <a:cubicBezTo>
                    <a:pt x="427" y="392"/>
                    <a:pt x="425" y="382"/>
                    <a:pt x="424" y="372"/>
                  </a:cubicBezTo>
                  <a:cubicBezTo>
                    <a:pt x="424" y="370"/>
                    <a:pt x="423" y="365"/>
                    <a:pt x="423" y="360"/>
                  </a:cubicBezTo>
                  <a:cubicBezTo>
                    <a:pt x="431" y="366"/>
                    <a:pt x="441" y="370"/>
                    <a:pt x="452" y="371"/>
                  </a:cubicBezTo>
                  <a:cubicBezTo>
                    <a:pt x="455" y="371"/>
                    <a:pt x="458" y="371"/>
                    <a:pt x="460" y="371"/>
                  </a:cubicBezTo>
                  <a:cubicBezTo>
                    <a:pt x="460" y="387"/>
                    <a:pt x="463" y="403"/>
                    <a:pt x="465" y="419"/>
                  </a:cubicBezTo>
                  <a:cubicBezTo>
                    <a:pt x="468" y="437"/>
                    <a:pt x="470" y="456"/>
                    <a:pt x="475" y="473"/>
                  </a:cubicBezTo>
                  <a:cubicBezTo>
                    <a:pt x="479" y="491"/>
                    <a:pt x="485" y="508"/>
                    <a:pt x="489" y="525"/>
                  </a:cubicBezTo>
                  <a:cubicBezTo>
                    <a:pt x="493" y="543"/>
                    <a:pt x="493" y="561"/>
                    <a:pt x="493" y="579"/>
                  </a:cubicBezTo>
                  <a:cubicBezTo>
                    <a:pt x="487" y="577"/>
                    <a:pt x="481" y="577"/>
                    <a:pt x="475" y="581"/>
                  </a:cubicBezTo>
                  <a:cubicBezTo>
                    <a:pt x="471" y="584"/>
                    <a:pt x="476" y="591"/>
                    <a:pt x="480" y="588"/>
                  </a:cubicBezTo>
                  <a:cubicBezTo>
                    <a:pt x="485" y="583"/>
                    <a:pt x="490" y="586"/>
                    <a:pt x="495" y="588"/>
                  </a:cubicBezTo>
                  <a:cubicBezTo>
                    <a:pt x="498" y="589"/>
                    <a:pt x="500" y="587"/>
                    <a:pt x="500" y="584"/>
                  </a:cubicBezTo>
                  <a:cubicBezTo>
                    <a:pt x="500" y="566"/>
                    <a:pt x="501" y="548"/>
                    <a:pt x="498" y="531"/>
                  </a:cubicBezTo>
                  <a:cubicBezTo>
                    <a:pt x="495" y="513"/>
                    <a:pt x="488" y="496"/>
                    <a:pt x="483" y="478"/>
                  </a:cubicBezTo>
                  <a:cubicBezTo>
                    <a:pt x="478" y="460"/>
                    <a:pt x="476" y="441"/>
                    <a:pt x="473" y="422"/>
                  </a:cubicBezTo>
                  <a:cubicBezTo>
                    <a:pt x="470" y="405"/>
                    <a:pt x="468" y="388"/>
                    <a:pt x="467" y="370"/>
                  </a:cubicBezTo>
                  <a:cubicBezTo>
                    <a:pt x="498" y="365"/>
                    <a:pt x="512" y="331"/>
                    <a:pt x="516" y="301"/>
                  </a:cubicBezTo>
                  <a:cubicBezTo>
                    <a:pt x="523" y="320"/>
                    <a:pt x="531" y="341"/>
                    <a:pt x="529" y="361"/>
                  </a:cubicBezTo>
                  <a:cubicBezTo>
                    <a:pt x="529" y="360"/>
                    <a:pt x="529" y="359"/>
                    <a:pt x="529" y="359"/>
                  </a:cubicBezTo>
                  <a:cubicBezTo>
                    <a:pt x="529" y="356"/>
                    <a:pt x="524" y="356"/>
                    <a:pt x="524" y="359"/>
                  </a:cubicBezTo>
                  <a:cubicBezTo>
                    <a:pt x="524" y="365"/>
                    <a:pt x="523" y="370"/>
                    <a:pt x="523" y="376"/>
                  </a:cubicBezTo>
                  <a:cubicBezTo>
                    <a:pt x="517" y="376"/>
                    <a:pt x="514" y="379"/>
                    <a:pt x="509" y="384"/>
                  </a:cubicBezTo>
                  <a:cubicBezTo>
                    <a:pt x="504" y="388"/>
                    <a:pt x="496" y="396"/>
                    <a:pt x="499" y="403"/>
                  </a:cubicBezTo>
                  <a:cubicBezTo>
                    <a:pt x="502" y="410"/>
                    <a:pt x="505" y="416"/>
                    <a:pt x="506" y="424"/>
                  </a:cubicBezTo>
                  <a:cubicBezTo>
                    <a:pt x="507" y="430"/>
                    <a:pt x="508" y="437"/>
                    <a:pt x="510" y="443"/>
                  </a:cubicBezTo>
                  <a:cubicBezTo>
                    <a:pt x="517" y="458"/>
                    <a:pt x="533" y="438"/>
                    <a:pt x="537" y="432"/>
                  </a:cubicBezTo>
                  <a:cubicBezTo>
                    <a:pt x="549" y="415"/>
                    <a:pt x="544" y="397"/>
                    <a:pt x="531" y="383"/>
                  </a:cubicBezTo>
                  <a:close/>
                  <a:moveTo>
                    <a:pt x="47" y="398"/>
                  </a:moveTo>
                  <a:cubicBezTo>
                    <a:pt x="44" y="411"/>
                    <a:pt x="27" y="391"/>
                    <a:pt x="25" y="387"/>
                  </a:cubicBezTo>
                  <a:cubicBezTo>
                    <a:pt x="22" y="383"/>
                    <a:pt x="20" y="378"/>
                    <a:pt x="20" y="373"/>
                  </a:cubicBezTo>
                  <a:cubicBezTo>
                    <a:pt x="20" y="365"/>
                    <a:pt x="26" y="360"/>
                    <a:pt x="33" y="361"/>
                  </a:cubicBezTo>
                  <a:cubicBezTo>
                    <a:pt x="33" y="363"/>
                    <a:pt x="34" y="364"/>
                    <a:pt x="35" y="365"/>
                  </a:cubicBezTo>
                  <a:cubicBezTo>
                    <a:pt x="47" y="366"/>
                    <a:pt x="49" y="390"/>
                    <a:pt x="47" y="398"/>
                  </a:cubicBezTo>
                  <a:close/>
                  <a:moveTo>
                    <a:pt x="18" y="96"/>
                  </a:moveTo>
                  <a:cubicBezTo>
                    <a:pt x="24" y="61"/>
                    <a:pt x="66" y="25"/>
                    <a:pt x="102" y="35"/>
                  </a:cubicBezTo>
                  <a:cubicBezTo>
                    <a:pt x="102" y="36"/>
                    <a:pt x="102" y="37"/>
                    <a:pt x="101" y="38"/>
                  </a:cubicBezTo>
                  <a:cubicBezTo>
                    <a:pt x="101" y="41"/>
                    <a:pt x="105" y="42"/>
                    <a:pt x="106" y="39"/>
                  </a:cubicBezTo>
                  <a:cubicBezTo>
                    <a:pt x="107" y="38"/>
                    <a:pt x="107" y="38"/>
                    <a:pt x="108" y="37"/>
                  </a:cubicBezTo>
                  <a:cubicBezTo>
                    <a:pt x="141" y="53"/>
                    <a:pt x="171" y="95"/>
                    <a:pt x="162" y="132"/>
                  </a:cubicBezTo>
                  <a:cubicBezTo>
                    <a:pt x="158" y="151"/>
                    <a:pt x="145" y="167"/>
                    <a:pt x="129" y="177"/>
                  </a:cubicBezTo>
                  <a:cubicBezTo>
                    <a:pt x="125" y="180"/>
                    <a:pt x="120" y="182"/>
                    <a:pt x="116" y="184"/>
                  </a:cubicBezTo>
                  <a:cubicBezTo>
                    <a:pt x="114" y="183"/>
                    <a:pt x="111" y="183"/>
                    <a:pt x="108" y="183"/>
                  </a:cubicBezTo>
                  <a:cubicBezTo>
                    <a:pt x="107" y="184"/>
                    <a:pt x="106" y="185"/>
                    <a:pt x="106" y="186"/>
                  </a:cubicBezTo>
                  <a:cubicBezTo>
                    <a:pt x="96" y="188"/>
                    <a:pt x="85" y="186"/>
                    <a:pt x="75" y="182"/>
                  </a:cubicBezTo>
                  <a:cubicBezTo>
                    <a:pt x="40" y="169"/>
                    <a:pt x="12" y="134"/>
                    <a:pt x="18" y="96"/>
                  </a:cubicBezTo>
                  <a:close/>
                  <a:moveTo>
                    <a:pt x="168" y="373"/>
                  </a:moveTo>
                  <a:cubicBezTo>
                    <a:pt x="160" y="385"/>
                    <a:pt x="145" y="390"/>
                    <a:pt x="130" y="392"/>
                  </a:cubicBezTo>
                  <a:cubicBezTo>
                    <a:pt x="129" y="392"/>
                    <a:pt x="127" y="392"/>
                    <a:pt x="126" y="393"/>
                  </a:cubicBezTo>
                  <a:cubicBezTo>
                    <a:pt x="121" y="393"/>
                    <a:pt x="115" y="393"/>
                    <a:pt x="110" y="393"/>
                  </a:cubicBezTo>
                  <a:cubicBezTo>
                    <a:pt x="106" y="393"/>
                    <a:pt x="102" y="393"/>
                    <a:pt x="99" y="392"/>
                  </a:cubicBezTo>
                  <a:cubicBezTo>
                    <a:pt x="98" y="389"/>
                    <a:pt x="95" y="389"/>
                    <a:pt x="93" y="390"/>
                  </a:cubicBezTo>
                  <a:cubicBezTo>
                    <a:pt x="85" y="387"/>
                    <a:pt x="78" y="383"/>
                    <a:pt x="73" y="376"/>
                  </a:cubicBezTo>
                  <a:cubicBezTo>
                    <a:pt x="54" y="352"/>
                    <a:pt x="56" y="315"/>
                    <a:pt x="58" y="287"/>
                  </a:cubicBezTo>
                  <a:cubicBezTo>
                    <a:pt x="60" y="257"/>
                    <a:pt x="65" y="228"/>
                    <a:pt x="66" y="198"/>
                  </a:cubicBezTo>
                  <a:cubicBezTo>
                    <a:pt x="68" y="198"/>
                    <a:pt x="69" y="197"/>
                    <a:pt x="69" y="194"/>
                  </a:cubicBezTo>
                  <a:cubicBezTo>
                    <a:pt x="69" y="191"/>
                    <a:pt x="68" y="190"/>
                    <a:pt x="66" y="189"/>
                  </a:cubicBezTo>
                  <a:cubicBezTo>
                    <a:pt x="66" y="188"/>
                    <a:pt x="66" y="187"/>
                    <a:pt x="66" y="186"/>
                  </a:cubicBezTo>
                  <a:cubicBezTo>
                    <a:pt x="66" y="186"/>
                    <a:pt x="67" y="187"/>
                    <a:pt x="67" y="187"/>
                  </a:cubicBezTo>
                  <a:cubicBezTo>
                    <a:pt x="84" y="195"/>
                    <a:pt x="101" y="195"/>
                    <a:pt x="116" y="190"/>
                  </a:cubicBezTo>
                  <a:cubicBezTo>
                    <a:pt x="128" y="195"/>
                    <a:pt x="137" y="214"/>
                    <a:pt x="142" y="222"/>
                  </a:cubicBezTo>
                  <a:cubicBezTo>
                    <a:pt x="150" y="238"/>
                    <a:pt x="157" y="254"/>
                    <a:pt x="163" y="270"/>
                  </a:cubicBezTo>
                  <a:cubicBezTo>
                    <a:pt x="166" y="277"/>
                    <a:pt x="169" y="285"/>
                    <a:pt x="172" y="293"/>
                  </a:cubicBezTo>
                  <a:cubicBezTo>
                    <a:pt x="168" y="294"/>
                    <a:pt x="164" y="296"/>
                    <a:pt x="160" y="297"/>
                  </a:cubicBezTo>
                  <a:cubicBezTo>
                    <a:pt x="150" y="300"/>
                    <a:pt x="145" y="298"/>
                    <a:pt x="139" y="290"/>
                  </a:cubicBezTo>
                  <a:cubicBezTo>
                    <a:pt x="134" y="283"/>
                    <a:pt x="129" y="276"/>
                    <a:pt x="123" y="270"/>
                  </a:cubicBezTo>
                  <a:cubicBezTo>
                    <a:pt x="120" y="267"/>
                    <a:pt x="117" y="264"/>
                    <a:pt x="114" y="261"/>
                  </a:cubicBezTo>
                  <a:cubicBezTo>
                    <a:pt x="109" y="255"/>
                    <a:pt x="110" y="244"/>
                    <a:pt x="109" y="236"/>
                  </a:cubicBezTo>
                  <a:cubicBezTo>
                    <a:pt x="109" y="232"/>
                    <a:pt x="104" y="232"/>
                    <a:pt x="104" y="236"/>
                  </a:cubicBezTo>
                  <a:cubicBezTo>
                    <a:pt x="103" y="243"/>
                    <a:pt x="102" y="256"/>
                    <a:pt x="107" y="263"/>
                  </a:cubicBezTo>
                  <a:cubicBezTo>
                    <a:pt x="113" y="272"/>
                    <a:pt x="122" y="280"/>
                    <a:pt x="130" y="289"/>
                  </a:cubicBezTo>
                  <a:cubicBezTo>
                    <a:pt x="134" y="295"/>
                    <a:pt x="138" y="304"/>
                    <a:pt x="146" y="305"/>
                  </a:cubicBezTo>
                  <a:cubicBezTo>
                    <a:pt x="153" y="307"/>
                    <a:pt x="162" y="304"/>
                    <a:pt x="169" y="301"/>
                  </a:cubicBezTo>
                  <a:cubicBezTo>
                    <a:pt x="170" y="301"/>
                    <a:pt x="172" y="301"/>
                    <a:pt x="174" y="300"/>
                  </a:cubicBezTo>
                  <a:cubicBezTo>
                    <a:pt x="181" y="325"/>
                    <a:pt x="184" y="353"/>
                    <a:pt x="168" y="373"/>
                  </a:cubicBezTo>
                  <a:close/>
                  <a:moveTo>
                    <a:pt x="258" y="257"/>
                  </a:moveTo>
                  <a:cubicBezTo>
                    <a:pt x="258" y="254"/>
                    <a:pt x="258" y="251"/>
                    <a:pt x="259" y="249"/>
                  </a:cubicBezTo>
                  <a:cubicBezTo>
                    <a:pt x="260" y="244"/>
                    <a:pt x="263" y="239"/>
                    <a:pt x="267" y="236"/>
                  </a:cubicBezTo>
                  <a:cubicBezTo>
                    <a:pt x="270" y="233"/>
                    <a:pt x="274" y="230"/>
                    <a:pt x="278" y="229"/>
                  </a:cubicBezTo>
                  <a:cubicBezTo>
                    <a:pt x="284" y="228"/>
                    <a:pt x="283" y="235"/>
                    <a:pt x="282" y="239"/>
                  </a:cubicBezTo>
                  <a:cubicBezTo>
                    <a:pt x="274" y="243"/>
                    <a:pt x="266" y="249"/>
                    <a:pt x="261" y="256"/>
                  </a:cubicBezTo>
                  <a:cubicBezTo>
                    <a:pt x="260" y="256"/>
                    <a:pt x="259" y="256"/>
                    <a:pt x="258" y="257"/>
                  </a:cubicBezTo>
                  <a:close/>
                  <a:moveTo>
                    <a:pt x="302" y="266"/>
                  </a:moveTo>
                  <a:cubicBezTo>
                    <a:pt x="303" y="267"/>
                    <a:pt x="305" y="269"/>
                    <a:pt x="307" y="271"/>
                  </a:cubicBezTo>
                  <a:cubicBezTo>
                    <a:pt x="306" y="272"/>
                    <a:pt x="305" y="273"/>
                    <a:pt x="303" y="273"/>
                  </a:cubicBezTo>
                  <a:cubicBezTo>
                    <a:pt x="295" y="278"/>
                    <a:pt x="282" y="277"/>
                    <a:pt x="273" y="275"/>
                  </a:cubicBezTo>
                  <a:cubicBezTo>
                    <a:pt x="258" y="272"/>
                    <a:pt x="266" y="259"/>
                    <a:pt x="274" y="253"/>
                  </a:cubicBezTo>
                  <a:cubicBezTo>
                    <a:pt x="280" y="248"/>
                    <a:pt x="286" y="245"/>
                    <a:pt x="293" y="242"/>
                  </a:cubicBezTo>
                  <a:cubicBezTo>
                    <a:pt x="293" y="242"/>
                    <a:pt x="293" y="242"/>
                    <a:pt x="294" y="242"/>
                  </a:cubicBezTo>
                  <a:cubicBezTo>
                    <a:pt x="302" y="241"/>
                    <a:pt x="307" y="250"/>
                    <a:pt x="309" y="256"/>
                  </a:cubicBezTo>
                  <a:cubicBezTo>
                    <a:pt x="310" y="259"/>
                    <a:pt x="311" y="261"/>
                    <a:pt x="311" y="264"/>
                  </a:cubicBezTo>
                  <a:cubicBezTo>
                    <a:pt x="309" y="263"/>
                    <a:pt x="308" y="262"/>
                    <a:pt x="307" y="261"/>
                  </a:cubicBezTo>
                  <a:cubicBezTo>
                    <a:pt x="303" y="257"/>
                    <a:pt x="298" y="263"/>
                    <a:pt x="302" y="266"/>
                  </a:cubicBezTo>
                  <a:close/>
                  <a:moveTo>
                    <a:pt x="433" y="149"/>
                  </a:moveTo>
                  <a:cubicBezTo>
                    <a:pt x="415" y="142"/>
                    <a:pt x="401" y="130"/>
                    <a:pt x="399" y="111"/>
                  </a:cubicBezTo>
                  <a:cubicBezTo>
                    <a:pt x="405" y="116"/>
                    <a:pt x="416" y="117"/>
                    <a:pt x="424" y="118"/>
                  </a:cubicBezTo>
                  <a:cubicBezTo>
                    <a:pt x="435" y="118"/>
                    <a:pt x="459" y="120"/>
                    <a:pt x="455" y="104"/>
                  </a:cubicBezTo>
                  <a:cubicBezTo>
                    <a:pt x="455" y="101"/>
                    <a:pt x="451" y="100"/>
                    <a:pt x="450" y="103"/>
                  </a:cubicBezTo>
                  <a:cubicBezTo>
                    <a:pt x="448" y="109"/>
                    <a:pt x="447" y="110"/>
                    <a:pt x="442" y="110"/>
                  </a:cubicBezTo>
                  <a:cubicBezTo>
                    <a:pt x="436" y="111"/>
                    <a:pt x="431" y="111"/>
                    <a:pt x="425" y="111"/>
                  </a:cubicBezTo>
                  <a:cubicBezTo>
                    <a:pt x="418" y="110"/>
                    <a:pt x="402" y="109"/>
                    <a:pt x="401" y="101"/>
                  </a:cubicBezTo>
                  <a:cubicBezTo>
                    <a:pt x="401" y="99"/>
                    <a:pt x="400" y="99"/>
                    <a:pt x="399" y="98"/>
                  </a:cubicBezTo>
                  <a:cubicBezTo>
                    <a:pt x="399" y="80"/>
                    <a:pt x="404" y="62"/>
                    <a:pt x="411" y="45"/>
                  </a:cubicBezTo>
                  <a:cubicBezTo>
                    <a:pt x="417" y="29"/>
                    <a:pt x="437" y="20"/>
                    <a:pt x="452" y="16"/>
                  </a:cubicBezTo>
                  <a:cubicBezTo>
                    <a:pt x="465" y="13"/>
                    <a:pt x="478" y="14"/>
                    <a:pt x="490" y="19"/>
                  </a:cubicBezTo>
                  <a:cubicBezTo>
                    <a:pt x="490" y="21"/>
                    <a:pt x="491" y="22"/>
                    <a:pt x="493" y="23"/>
                  </a:cubicBezTo>
                  <a:cubicBezTo>
                    <a:pt x="496" y="23"/>
                    <a:pt x="498" y="23"/>
                    <a:pt x="500" y="24"/>
                  </a:cubicBezTo>
                  <a:cubicBezTo>
                    <a:pt x="500" y="24"/>
                    <a:pt x="500" y="24"/>
                    <a:pt x="501" y="24"/>
                  </a:cubicBezTo>
                  <a:cubicBezTo>
                    <a:pt x="501" y="25"/>
                    <a:pt x="501" y="25"/>
                    <a:pt x="502" y="25"/>
                  </a:cubicBezTo>
                  <a:cubicBezTo>
                    <a:pt x="530" y="35"/>
                    <a:pt x="538" y="72"/>
                    <a:pt x="533" y="98"/>
                  </a:cubicBezTo>
                  <a:cubicBezTo>
                    <a:pt x="529" y="119"/>
                    <a:pt x="516" y="139"/>
                    <a:pt x="498" y="149"/>
                  </a:cubicBezTo>
                  <a:cubicBezTo>
                    <a:pt x="482" y="158"/>
                    <a:pt x="460" y="158"/>
                    <a:pt x="442" y="152"/>
                  </a:cubicBezTo>
                  <a:cubicBezTo>
                    <a:pt x="442" y="152"/>
                    <a:pt x="441" y="151"/>
                    <a:pt x="439" y="151"/>
                  </a:cubicBezTo>
                  <a:cubicBezTo>
                    <a:pt x="439" y="151"/>
                    <a:pt x="439" y="151"/>
                    <a:pt x="439" y="151"/>
                  </a:cubicBezTo>
                  <a:cubicBezTo>
                    <a:pt x="437" y="150"/>
                    <a:pt x="435" y="150"/>
                    <a:pt x="433" y="149"/>
                  </a:cubicBezTo>
                  <a:close/>
                  <a:moveTo>
                    <a:pt x="466" y="362"/>
                  </a:moveTo>
                  <a:cubicBezTo>
                    <a:pt x="466" y="362"/>
                    <a:pt x="465" y="362"/>
                    <a:pt x="465" y="362"/>
                  </a:cubicBezTo>
                  <a:cubicBezTo>
                    <a:pt x="463" y="361"/>
                    <a:pt x="461" y="362"/>
                    <a:pt x="461" y="363"/>
                  </a:cubicBezTo>
                  <a:cubicBezTo>
                    <a:pt x="457" y="364"/>
                    <a:pt x="453" y="363"/>
                    <a:pt x="449" y="363"/>
                  </a:cubicBezTo>
                  <a:cubicBezTo>
                    <a:pt x="439" y="361"/>
                    <a:pt x="431" y="357"/>
                    <a:pt x="424" y="351"/>
                  </a:cubicBezTo>
                  <a:cubicBezTo>
                    <a:pt x="424" y="351"/>
                    <a:pt x="424" y="350"/>
                    <a:pt x="423" y="350"/>
                  </a:cubicBezTo>
                  <a:cubicBezTo>
                    <a:pt x="422" y="349"/>
                    <a:pt x="422" y="349"/>
                    <a:pt x="421" y="349"/>
                  </a:cubicBezTo>
                  <a:cubicBezTo>
                    <a:pt x="416" y="344"/>
                    <a:pt x="412" y="339"/>
                    <a:pt x="408" y="333"/>
                  </a:cubicBezTo>
                  <a:cubicBezTo>
                    <a:pt x="397" y="313"/>
                    <a:pt x="400" y="289"/>
                    <a:pt x="406" y="269"/>
                  </a:cubicBezTo>
                  <a:cubicBezTo>
                    <a:pt x="412" y="249"/>
                    <a:pt x="421" y="231"/>
                    <a:pt x="427" y="212"/>
                  </a:cubicBezTo>
                  <a:cubicBezTo>
                    <a:pt x="429" y="204"/>
                    <a:pt x="430" y="195"/>
                    <a:pt x="432" y="187"/>
                  </a:cubicBezTo>
                  <a:cubicBezTo>
                    <a:pt x="433" y="180"/>
                    <a:pt x="435" y="172"/>
                    <a:pt x="438" y="166"/>
                  </a:cubicBezTo>
                  <a:cubicBezTo>
                    <a:pt x="438" y="165"/>
                    <a:pt x="439" y="164"/>
                    <a:pt x="439" y="163"/>
                  </a:cubicBezTo>
                  <a:cubicBezTo>
                    <a:pt x="440" y="162"/>
                    <a:pt x="440" y="161"/>
                    <a:pt x="441" y="160"/>
                  </a:cubicBezTo>
                  <a:cubicBezTo>
                    <a:pt x="456" y="164"/>
                    <a:pt x="472" y="164"/>
                    <a:pt x="488" y="161"/>
                  </a:cubicBezTo>
                  <a:cubicBezTo>
                    <a:pt x="488" y="161"/>
                    <a:pt x="488" y="161"/>
                    <a:pt x="488" y="161"/>
                  </a:cubicBezTo>
                  <a:cubicBezTo>
                    <a:pt x="499" y="179"/>
                    <a:pt x="502" y="199"/>
                    <a:pt x="504" y="220"/>
                  </a:cubicBezTo>
                  <a:cubicBezTo>
                    <a:pt x="505" y="232"/>
                    <a:pt x="507" y="245"/>
                    <a:pt x="508" y="257"/>
                  </a:cubicBezTo>
                  <a:cubicBezTo>
                    <a:pt x="507" y="254"/>
                    <a:pt x="506" y="251"/>
                    <a:pt x="505" y="248"/>
                  </a:cubicBezTo>
                  <a:cubicBezTo>
                    <a:pt x="497" y="227"/>
                    <a:pt x="491" y="205"/>
                    <a:pt x="480" y="185"/>
                  </a:cubicBezTo>
                  <a:cubicBezTo>
                    <a:pt x="478" y="182"/>
                    <a:pt x="473" y="184"/>
                    <a:pt x="475" y="188"/>
                  </a:cubicBezTo>
                  <a:cubicBezTo>
                    <a:pt x="482" y="205"/>
                    <a:pt x="488" y="222"/>
                    <a:pt x="494" y="239"/>
                  </a:cubicBezTo>
                  <a:cubicBezTo>
                    <a:pt x="499" y="253"/>
                    <a:pt x="505" y="268"/>
                    <a:pt x="510" y="282"/>
                  </a:cubicBezTo>
                  <a:cubicBezTo>
                    <a:pt x="510" y="314"/>
                    <a:pt x="499" y="356"/>
                    <a:pt x="466" y="362"/>
                  </a:cubicBezTo>
                  <a:close/>
                  <a:moveTo>
                    <a:pt x="532" y="426"/>
                  </a:moveTo>
                  <a:cubicBezTo>
                    <a:pt x="530" y="431"/>
                    <a:pt x="525" y="437"/>
                    <a:pt x="519" y="441"/>
                  </a:cubicBezTo>
                  <a:cubicBezTo>
                    <a:pt x="516" y="443"/>
                    <a:pt x="515" y="434"/>
                    <a:pt x="515" y="432"/>
                  </a:cubicBezTo>
                  <a:cubicBezTo>
                    <a:pt x="513" y="425"/>
                    <a:pt x="513" y="417"/>
                    <a:pt x="511" y="410"/>
                  </a:cubicBezTo>
                  <a:cubicBezTo>
                    <a:pt x="509" y="404"/>
                    <a:pt x="503" y="399"/>
                    <a:pt x="510" y="392"/>
                  </a:cubicBezTo>
                  <a:cubicBezTo>
                    <a:pt x="513" y="389"/>
                    <a:pt x="516" y="386"/>
                    <a:pt x="520" y="383"/>
                  </a:cubicBezTo>
                  <a:cubicBezTo>
                    <a:pt x="520" y="384"/>
                    <a:pt x="520" y="384"/>
                    <a:pt x="520" y="384"/>
                  </a:cubicBezTo>
                  <a:cubicBezTo>
                    <a:pt x="520" y="387"/>
                    <a:pt x="523" y="388"/>
                    <a:pt x="525" y="387"/>
                  </a:cubicBezTo>
                  <a:cubicBezTo>
                    <a:pt x="525" y="387"/>
                    <a:pt x="525" y="387"/>
                    <a:pt x="525" y="387"/>
                  </a:cubicBezTo>
                  <a:cubicBezTo>
                    <a:pt x="535" y="398"/>
                    <a:pt x="540" y="411"/>
                    <a:pt x="532" y="426"/>
                  </a:cubicBezTo>
                  <a:close/>
                </a:path>
              </a:pathLst>
            </a:custGeom>
            <a:grpFill/>
            <a:ln>
              <a:noFill/>
            </a:ln>
          </p:spPr>
          <p:txBody>
            <a:bodyPr vert="horz" wrap="square" lIns="121920" tIns="60960" rIns="121920" bIns="60960" numCol="1" anchor="t" anchorCtr="0" compatLnSpc="1"/>
            <a:p>
              <a:endParaRPr lang="zh-CN" altLang="en-US" sz="2310"/>
            </a:p>
          </p:txBody>
        </p:sp>
        <p:sp>
          <p:nvSpPr>
            <p:cNvPr id="33" name="Freeform 8"/>
            <p:cNvSpPr/>
            <p:nvPr>
              <p:custDataLst>
                <p:tags r:id="rId7"/>
              </p:custDataLst>
            </p:nvPr>
          </p:nvSpPr>
          <p:spPr bwMode="auto">
            <a:xfrm>
              <a:off x="6949668" y="2495998"/>
              <a:ext cx="85367" cy="91769"/>
            </a:xfrm>
            <a:custGeom>
              <a:avLst/>
              <a:gdLst>
                <a:gd name="T0" fmla="*/ 16 w 17"/>
                <a:gd name="T1" fmla="*/ 3 h 18"/>
                <a:gd name="T2" fmla="*/ 12 w 17"/>
                <a:gd name="T3" fmla="*/ 0 h 18"/>
                <a:gd name="T4" fmla="*/ 2 w 17"/>
                <a:gd name="T5" fmla="*/ 5 h 18"/>
                <a:gd name="T6" fmla="*/ 2 w 17"/>
                <a:gd name="T7" fmla="*/ 7 h 18"/>
                <a:gd name="T8" fmla="*/ 1 w 17"/>
                <a:gd name="T9" fmla="*/ 13 h 18"/>
                <a:gd name="T10" fmla="*/ 1 w 17"/>
                <a:gd name="T11" fmla="*/ 13 h 18"/>
                <a:gd name="T12" fmla="*/ 1 w 17"/>
                <a:gd name="T13" fmla="*/ 15 h 18"/>
                <a:gd name="T14" fmla="*/ 5 w 17"/>
                <a:gd name="T15" fmla="*/ 18 h 18"/>
                <a:gd name="T16" fmla="*/ 7 w 17"/>
                <a:gd name="T17" fmla="*/ 18 h 18"/>
                <a:gd name="T18" fmla="*/ 9 w 17"/>
                <a:gd name="T19" fmla="*/ 17 h 18"/>
                <a:gd name="T20" fmla="*/ 15 w 17"/>
                <a:gd name="T21" fmla="*/ 14 h 18"/>
                <a:gd name="T22" fmla="*/ 16 w 17"/>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8">
                  <a:moveTo>
                    <a:pt x="16" y="3"/>
                  </a:moveTo>
                  <a:cubicBezTo>
                    <a:pt x="15" y="1"/>
                    <a:pt x="14" y="0"/>
                    <a:pt x="12" y="0"/>
                  </a:cubicBezTo>
                  <a:cubicBezTo>
                    <a:pt x="8" y="1"/>
                    <a:pt x="5" y="2"/>
                    <a:pt x="2" y="5"/>
                  </a:cubicBezTo>
                  <a:cubicBezTo>
                    <a:pt x="2" y="6"/>
                    <a:pt x="2" y="6"/>
                    <a:pt x="2" y="7"/>
                  </a:cubicBezTo>
                  <a:cubicBezTo>
                    <a:pt x="1" y="9"/>
                    <a:pt x="0" y="10"/>
                    <a:pt x="1" y="13"/>
                  </a:cubicBezTo>
                  <a:cubicBezTo>
                    <a:pt x="1" y="13"/>
                    <a:pt x="1" y="13"/>
                    <a:pt x="1" y="13"/>
                  </a:cubicBezTo>
                  <a:cubicBezTo>
                    <a:pt x="1" y="14"/>
                    <a:pt x="1" y="15"/>
                    <a:pt x="1" y="15"/>
                  </a:cubicBezTo>
                  <a:cubicBezTo>
                    <a:pt x="1" y="17"/>
                    <a:pt x="3" y="18"/>
                    <a:pt x="5" y="18"/>
                  </a:cubicBezTo>
                  <a:cubicBezTo>
                    <a:pt x="5" y="18"/>
                    <a:pt x="6" y="18"/>
                    <a:pt x="7" y="18"/>
                  </a:cubicBezTo>
                  <a:cubicBezTo>
                    <a:pt x="8" y="18"/>
                    <a:pt x="9" y="17"/>
                    <a:pt x="9" y="17"/>
                  </a:cubicBezTo>
                  <a:cubicBezTo>
                    <a:pt x="11" y="16"/>
                    <a:pt x="13" y="15"/>
                    <a:pt x="15" y="14"/>
                  </a:cubicBezTo>
                  <a:cubicBezTo>
                    <a:pt x="17" y="11"/>
                    <a:pt x="17" y="6"/>
                    <a:pt x="16" y="3"/>
                  </a:cubicBezTo>
                  <a:close/>
                </a:path>
              </a:pathLst>
            </a:custGeom>
            <a:grpFill/>
            <a:ln>
              <a:noFill/>
            </a:ln>
          </p:spPr>
          <p:txBody>
            <a:bodyPr vert="horz" wrap="square" lIns="121920" tIns="60960" rIns="121920" bIns="60960" numCol="1" anchor="t" anchorCtr="0" compatLnSpc="1"/>
            <a:p>
              <a:endParaRPr lang="zh-CN" altLang="en-US" sz="2310"/>
            </a:p>
          </p:txBody>
        </p:sp>
        <p:sp>
          <p:nvSpPr>
            <p:cNvPr id="34" name="Freeform 9"/>
            <p:cNvSpPr/>
            <p:nvPr>
              <p:custDataLst>
                <p:tags r:id="rId8"/>
              </p:custDataLst>
            </p:nvPr>
          </p:nvSpPr>
          <p:spPr bwMode="auto">
            <a:xfrm>
              <a:off x="5590202" y="2101176"/>
              <a:ext cx="994523" cy="958243"/>
            </a:xfrm>
            <a:custGeom>
              <a:avLst/>
              <a:gdLst>
                <a:gd name="T0" fmla="*/ 191 w 196"/>
                <a:gd name="T1" fmla="*/ 52 h 189"/>
                <a:gd name="T2" fmla="*/ 158 w 196"/>
                <a:gd name="T3" fmla="*/ 8 h 189"/>
                <a:gd name="T4" fmla="*/ 108 w 196"/>
                <a:gd name="T5" fmla="*/ 0 h 189"/>
                <a:gd name="T6" fmla="*/ 31 w 196"/>
                <a:gd name="T7" fmla="*/ 50 h 189"/>
                <a:gd name="T8" fmla="*/ 38 w 196"/>
                <a:gd name="T9" fmla="*/ 117 h 189"/>
                <a:gd name="T10" fmla="*/ 4 w 196"/>
                <a:gd name="T11" fmla="*/ 169 h 189"/>
                <a:gd name="T12" fmla="*/ 8 w 196"/>
                <a:gd name="T13" fmla="*/ 176 h 189"/>
                <a:gd name="T14" fmla="*/ 45 w 196"/>
                <a:gd name="T15" fmla="*/ 126 h 189"/>
                <a:gd name="T16" fmla="*/ 40 w 196"/>
                <a:gd name="T17" fmla="*/ 40 h 189"/>
                <a:gd name="T18" fmla="*/ 142 w 196"/>
                <a:gd name="T19" fmla="*/ 11 h 189"/>
                <a:gd name="T20" fmla="*/ 189 w 196"/>
                <a:gd name="T21" fmla="*/ 118 h 189"/>
                <a:gd name="T22" fmla="*/ 181 w 196"/>
                <a:gd name="T23" fmla="*/ 158 h 189"/>
                <a:gd name="T24" fmla="*/ 144 w 196"/>
                <a:gd name="T25" fmla="*/ 178 h 189"/>
                <a:gd name="T26" fmla="*/ 103 w 196"/>
                <a:gd name="T27" fmla="*/ 181 h 189"/>
                <a:gd name="T28" fmla="*/ 53 w 196"/>
                <a:gd name="T29" fmla="*/ 179 h 189"/>
                <a:gd name="T30" fmla="*/ 16 w 196"/>
                <a:gd name="T31" fmla="*/ 175 h 189"/>
                <a:gd name="T32" fmla="*/ 14 w 196"/>
                <a:gd name="T33" fmla="*/ 175 h 189"/>
                <a:gd name="T34" fmla="*/ 12 w 196"/>
                <a:gd name="T35" fmla="*/ 175 h 189"/>
                <a:gd name="T36" fmla="*/ 11 w 196"/>
                <a:gd name="T37" fmla="*/ 181 h 189"/>
                <a:gd name="T38" fmla="*/ 106 w 196"/>
                <a:gd name="T39" fmla="*/ 188 h 189"/>
                <a:gd name="T40" fmla="*/ 175 w 196"/>
                <a:gd name="T41" fmla="*/ 175 h 189"/>
                <a:gd name="T42" fmla="*/ 196 w 196"/>
                <a:gd name="T43" fmla="*/ 113 h 189"/>
                <a:gd name="T44" fmla="*/ 191 w 196"/>
                <a:gd name="T45" fmla="*/ 5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6" h="189">
                  <a:moveTo>
                    <a:pt x="191" y="52"/>
                  </a:moveTo>
                  <a:cubicBezTo>
                    <a:pt x="186" y="34"/>
                    <a:pt x="175" y="17"/>
                    <a:pt x="158" y="8"/>
                  </a:cubicBezTo>
                  <a:cubicBezTo>
                    <a:pt x="144" y="1"/>
                    <a:pt x="124" y="0"/>
                    <a:pt x="108" y="0"/>
                  </a:cubicBezTo>
                  <a:cubicBezTo>
                    <a:pt x="75" y="0"/>
                    <a:pt x="34" y="11"/>
                    <a:pt x="31" y="50"/>
                  </a:cubicBezTo>
                  <a:cubicBezTo>
                    <a:pt x="30" y="73"/>
                    <a:pt x="39" y="94"/>
                    <a:pt x="38" y="117"/>
                  </a:cubicBezTo>
                  <a:cubicBezTo>
                    <a:pt x="37" y="142"/>
                    <a:pt x="23" y="156"/>
                    <a:pt x="4" y="169"/>
                  </a:cubicBezTo>
                  <a:cubicBezTo>
                    <a:pt x="0" y="172"/>
                    <a:pt x="4" y="178"/>
                    <a:pt x="8" y="176"/>
                  </a:cubicBezTo>
                  <a:cubicBezTo>
                    <a:pt x="25" y="163"/>
                    <a:pt x="43" y="149"/>
                    <a:pt x="45" y="126"/>
                  </a:cubicBezTo>
                  <a:cubicBezTo>
                    <a:pt x="47" y="98"/>
                    <a:pt x="33" y="68"/>
                    <a:pt x="40" y="40"/>
                  </a:cubicBezTo>
                  <a:cubicBezTo>
                    <a:pt x="50" y="1"/>
                    <a:pt x="112" y="5"/>
                    <a:pt x="142" y="11"/>
                  </a:cubicBezTo>
                  <a:cubicBezTo>
                    <a:pt x="190" y="21"/>
                    <a:pt x="189" y="79"/>
                    <a:pt x="189" y="118"/>
                  </a:cubicBezTo>
                  <a:cubicBezTo>
                    <a:pt x="189" y="132"/>
                    <a:pt x="188" y="146"/>
                    <a:pt x="181" y="158"/>
                  </a:cubicBezTo>
                  <a:cubicBezTo>
                    <a:pt x="174" y="171"/>
                    <a:pt x="158" y="176"/>
                    <a:pt x="144" y="178"/>
                  </a:cubicBezTo>
                  <a:cubicBezTo>
                    <a:pt x="130" y="181"/>
                    <a:pt x="116" y="180"/>
                    <a:pt x="103" y="181"/>
                  </a:cubicBezTo>
                  <a:cubicBezTo>
                    <a:pt x="86" y="181"/>
                    <a:pt x="70" y="181"/>
                    <a:pt x="53" y="179"/>
                  </a:cubicBezTo>
                  <a:cubicBezTo>
                    <a:pt x="41" y="178"/>
                    <a:pt x="28" y="177"/>
                    <a:pt x="16" y="175"/>
                  </a:cubicBezTo>
                  <a:cubicBezTo>
                    <a:pt x="15" y="175"/>
                    <a:pt x="14" y="175"/>
                    <a:pt x="14" y="175"/>
                  </a:cubicBezTo>
                  <a:cubicBezTo>
                    <a:pt x="13" y="175"/>
                    <a:pt x="12" y="175"/>
                    <a:pt x="12" y="175"/>
                  </a:cubicBezTo>
                  <a:cubicBezTo>
                    <a:pt x="7" y="175"/>
                    <a:pt x="7" y="181"/>
                    <a:pt x="11" y="181"/>
                  </a:cubicBezTo>
                  <a:cubicBezTo>
                    <a:pt x="42" y="186"/>
                    <a:pt x="74" y="189"/>
                    <a:pt x="106" y="188"/>
                  </a:cubicBezTo>
                  <a:cubicBezTo>
                    <a:pt x="128" y="187"/>
                    <a:pt x="155" y="188"/>
                    <a:pt x="175" y="175"/>
                  </a:cubicBezTo>
                  <a:cubicBezTo>
                    <a:pt x="196" y="160"/>
                    <a:pt x="196" y="136"/>
                    <a:pt x="196" y="113"/>
                  </a:cubicBezTo>
                  <a:cubicBezTo>
                    <a:pt x="196" y="92"/>
                    <a:pt x="196" y="72"/>
                    <a:pt x="191" y="52"/>
                  </a:cubicBezTo>
                  <a:close/>
                </a:path>
              </a:pathLst>
            </a:custGeom>
            <a:grpFill/>
            <a:ln>
              <a:noFill/>
            </a:ln>
          </p:spPr>
          <p:txBody>
            <a:bodyPr vert="horz" wrap="square" lIns="121920" tIns="60960" rIns="121920" bIns="60960" numCol="1" anchor="t" anchorCtr="0" compatLnSpc="1"/>
            <a:p>
              <a:endParaRPr lang="zh-CN" altLang="en-US" sz="2310"/>
            </a:p>
          </p:txBody>
        </p:sp>
        <p:sp>
          <p:nvSpPr>
            <p:cNvPr id="35" name="Freeform 10"/>
            <p:cNvSpPr/>
            <p:nvPr>
              <p:custDataLst>
                <p:tags r:id="rId9"/>
              </p:custDataLst>
            </p:nvPr>
          </p:nvSpPr>
          <p:spPr bwMode="auto">
            <a:xfrm>
              <a:off x="5965816" y="2248434"/>
              <a:ext cx="264637" cy="59757"/>
            </a:xfrm>
            <a:custGeom>
              <a:avLst/>
              <a:gdLst>
                <a:gd name="T0" fmla="*/ 51 w 52"/>
                <a:gd name="T1" fmla="*/ 5 h 12"/>
                <a:gd name="T2" fmla="*/ 34 w 52"/>
                <a:gd name="T3" fmla="*/ 4 h 12"/>
                <a:gd name="T4" fmla="*/ 5 w 52"/>
                <a:gd name="T5" fmla="*/ 2 h 12"/>
                <a:gd name="T6" fmla="*/ 1 w 52"/>
                <a:gd name="T7" fmla="*/ 4 h 12"/>
                <a:gd name="T8" fmla="*/ 19 w 52"/>
                <a:gd name="T9" fmla="*/ 11 h 12"/>
                <a:gd name="T10" fmla="*/ 51 w 52"/>
                <a:gd name="T11" fmla="*/ 8 h 12"/>
                <a:gd name="T12" fmla="*/ 51 w 52"/>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52" h="12">
                  <a:moveTo>
                    <a:pt x="51" y="5"/>
                  </a:moveTo>
                  <a:cubicBezTo>
                    <a:pt x="46" y="2"/>
                    <a:pt x="39" y="4"/>
                    <a:pt x="34" y="4"/>
                  </a:cubicBezTo>
                  <a:cubicBezTo>
                    <a:pt x="27" y="5"/>
                    <a:pt x="9" y="8"/>
                    <a:pt x="5" y="2"/>
                  </a:cubicBezTo>
                  <a:cubicBezTo>
                    <a:pt x="4" y="0"/>
                    <a:pt x="0" y="2"/>
                    <a:pt x="1" y="4"/>
                  </a:cubicBezTo>
                  <a:cubicBezTo>
                    <a:pt x="3" y="11"/>
                    <a:pt x="13" y="11"/>
                    <a:pt x="19" y="11"/>
                  </a:cubicBezTo>
                  <a:cubicBezTo>
                    <a:pt x="28" y="11"/>
                    <a:pt x="43" y="12"/>
                    <a:pt x="51" y="8"/>
                  </a:cubicBezTo>
                  <a:cubicBezTo>
                    <a:pt x="52" y="7"/>
                    <a:pt x="52" y="5"/>
                    <a:pt x="51" y="5"/>
                  </a:cubicBezTo>
                  <a:close/>
                </a:path>
              </a:pathLst>
            </a:custGeom>
            <a:grpFill/>
            <a:ln>
              <a:noFill/>
            </a:ln>
          </p:spPr>
          <p:txBody>
            <a:bodyPr vert="horz" wrap="square" lIns="121920" tIns="60960" rIns="121920" bIns="60960" numCol="1" anchor="t" anchorCtr="0" compatLnSpc="1"/>
            <a:p>
              <a:endParaRPr lang="zh-CN" altLang="en-US" sz="2310"/>
            </a:p>
          </p:txBody>
        </p:sp>
        <p:sp>
          <p:nvSpPr>
            <p:cNvPr id="36" name="Freeform 11"/>
            <p:cNvSpPr/>
            <p:nvPr>
              <p:custDataLst>
                <p:tags r:id="rId10"/>
              </p:custDataLst>
            </p:nvPr>
          </p:nvSpPr>
          <p:spPr bwMode="auto">
            <a:xfrm>
              <a:off x="5925267" y="2340203"/>
              <a:ext cx="426834" cy="44818"/>
            </a:xfrm>
            <a:custGeom>
              <a:avLst/>
              <a:gdLst>
                <a:gd name="T0" fmla="*/ 80 w 84"/>
                <a:gd name="T1" fmla="*/ 2 h 9"/>
                <a:gd name="T2" fmla="*/ 44 w 84"/>
                <a:gd name="T3" fmla="*/ 1 h 9"/>
                <a:gd name="T4" fmla="*/ 2 w 84"/>
                <a:gd name="T5" fmla="*/ 3 h 9"/>
                <a:gd name="T6" fmla="*/ 3 w 84"/>
                <a:gd name="T7" fmla="*/ 7 h 9"/>
                <a:gd name="T8" fmla="*/ 40 w 84"/>
                <a:gd name="T9" fmla="*/ 8 h 9"/>
                <a:gd name="T10" fmla="*/ 80 w 84"/>
                <a:gd name="T11" fmla="*/ 8 h 9"/>
                <a:gd name="T12" fmla="*/ 80 w 84"/>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84" h="9">
                  <a:moveTo>
                    <a:pt x="80" y="2"/>
                  </a:moveTo>
                  <a:cubicBezTo>
                    <a:pt x="68" y="0"/>
                    <a:pt x="56" y="1"/>
                    <a:pt x="44" y="1"/>
                  </a:cubicBezTo>
                  <a:cubicBezTo>
                    <a:pt x="30" y="2"/>
                    <a:pt x="16" y="1"/>
                    <a:pt x="2" y="3"/>
                  </a:cubicBezTo>
                  <a:cubicBezTo>
                    <a:pt x="0" y="3"/>
                    <a:pt x="1" y="6"/>
                    <a:pt x="3" y="7"/>
                  </a:cubicBezTo>
                  <a:cubicBezTo>
                    <a:pt x="15" y="8"/>
                    <a:pt x="28" y="8"/>
                    <a:pt x="40" y="8"/>
                  </a:cubicBezTo>
                  <a:cubicBezTo>
                    <a:pt x="54" y="8"/>
                    <a:pt x="68" y="9"/>
                    <a:pt x="80" y="8"/>
                  </a:cubicBezTo>
                  <a:cubicBezTo>
                    <a:pt x="84" y="7"/>
                    <a:pt x="83" y="2"/>
                    <a:pt x="80" y="2"/>
                  </a:cubicBezTo>
                  <a:close/>
                </a:path>
              </a:pathLst>
            </a:custGeom>
            <a:grpFill/>
            <a:ln>
              <a:noFill/>
            </a:ln>
          </p:spPr>
          <p:txBody>
            <a:bodyPr vert="horz" wrap="square" lIns="121920" tIns="60960" rIns="121920" bIns="60960" numCol="1" anchor="t" anchorCtr="0" compatLnSpc="1"/>
            <a:p>
              <a:endParaRPr lang="zh-CN" altLang="en-US" sz="2310"/>
            </a:p>
          </p:txBody>
        </p:sp>
        <p:sp>
          <p:nvSpPr>
            <p:cNvPr id="37" name="Freeform 12"/>
            <p:cNvSpPr/>
            <p:nvPr>
              <p:custDataLst>
                <p:tags r:id="rId11"/>
              </p:custDataLst>
            </p:nvPr>
          </p:nvSpPr>
          <p:spPr bwMode="auto">
            <a:xfrm>
              <a:off x="5910328" y="2425570"/>
              <a:ext cx="497261" cy="40549"/>
            </a:xfrm>
            <a:custGeom>
              <a:avLst/>
              <a:gdLst>
                <a:gd name="T0" fmla="*/ 94 w 98"/>
                <a:gd name="T1" fmla="*/ 1 h 8"/>
                <a:gd name="T2" fmla="*/ 3 w 98"/>
                <a:gd name="T3" fmla="*/ 2 h 8"/>
                <a:gd name="T4" fmla="*/ 3 w 98"/>
                <a:gd name="T5" fmla="*/ 6 h 8"/>
                <a:gd name="T6" fmla="*/ 94 w 98"/>
                <a:gd name="T7" fmla="*/ 7 h 8"/>
                <a:gd name="T8" fmla="*/ 94 w 98"/>
                <a:gd name="T9" fmla="*/ 1 h 8"/>
              </a:gdLst>
              <a:ahLst/>
              <a:cxnLst>
                <a:cxn ang="0">
                  <a:pos x="T0" y="T1"/>
                </a:cxn>
                <a:cxn ang="0">
                  <a:pos x="T2" y="T3"/>
                </a:cxn>
                <a:cxn ang="0">
                  <a:pos x="T4" y="T5"/>
                </a:cxn>
                <a:cxn ang="0">
                  <a:pos x="T6" y="T7"/>
                </a:cxn>
                <a:cxn ang="0">
                  <a:pos x="T8" y="T9"/>
                </a:cxn>
              </a:cxnLst>
              <a:rect l="0" t="0" r="r" b="b"/>
              <a:pathLst>
                <a:path w="98" h="8">
                  <a:moveTo>
                    <a:pt x="94" y="1"/>
                  </a:moveTo>
                  <a:cubicBezTo>
                    <a:pt x="64" y="0"/>
                    <a:pt x="33" y="1"/>
                    <a:pt x="3" y="2"/>
                  </a:cubicBezTo>
                  <a:cubicBezTo>
                    <a:pt x="1" y="2"/>
                    <a:pt x="0" y="6"/>
                    <a:pt x="3" y="6"/>
                  </a:cubicBezTo>
                  <a:cubicBezTo>
                    <a:pt x="33" y="7"/>
                    <a:pt x="64" y="8"/>
                    <a:pt x="94" y="7"/>
                  </a:cubicBezTo>
                  <a:cubicBezTo>
                    <a:pt x="98" y="7"/>
                    <a:pt x="98" y="1"/>
                    <a:pt x="94" y="1"/>
                  </a:cubicBezTo>
                  <a:close/>
                </a:path>
              </a:pathLst>
            </a:custGeom>
            <a:grpFill/>
            <a:ln>
              <a:noFill/>
            </a:ln>
          </p:spPr>
          <p:txBody>
            <a:bodyPr vert="horz" wrap="square" lIns="121920" tIns="60960" rIns="121920" bIns="60960" numCol="1" anchor="t" anchorCtr="0" compatLnSpc="1"/>
            <a:p>
              <a:endParaRPr lang="zh-CN" altLang="en-US" sz="2310"/>
            </a:p>
          </p:txBody>
        </p:sp>
        <p:sp>
          <p:nvSpPr>
            <p:cNvPr id="38" name="Freeform 13"/>
            <p:cNvSpPr/>
            <p:nvPr>
              <p:custDataLst>
                <p:tags r:id="rId12"/>
              </p:custDataLst>
            </p:nvPr>
          </p:nvSpPr>
          <p:spPr bwMode="auto">
            <a:xfrm>
              <a:off x="5906059" y="2495998"/>
              <a:ext cx="454578" cy="55488"/>
            </a:xfrm>
            <a:custGeom>
              <a:avLst/>
              <a:gdLst>
                <a:gd name="T0" fmla="*/ 88 w 90"/>
                <a:gd name="T1" fmla="*/ 5 h 11"/>
                <a:gd name="T2" fmla="*/ 49 w 90"/>
                <a:gd name="T3" fmla="*/ 3 h 11"/>
                <a:gd name="T4" fmla="*/ 4 w 90"/>
                <a:gd name="T5" fmla="*/ 4 h 11"/>
                <a:gd name="T6" fmla="*/ 4 w 90"/>
                <a:gd name="T7" fmla="*/ 10 h 11"/>
                <a:gd name="T8" fmla="*/ 49 w 90"/>
                <a:gd name="T9" fmla="*/ 10 h 11"/>
                <a:gd name="T10" fmla="*/ 70 w 90"/>
                <a:gd name="T11" fmla="*/ 10 h 11"/>
                <a:gd name="T12" fmla="*/ 87 w 90"/>
                <a:gd name="T13" fmla="*/ 9 h 11"/>
                <a:gd name="T14" fmla="*/ 88 w 90"/>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11">
                  <a:moveTo>
                    <a:pt x="88" y="5"/>
                  </a:moveTo>
                  <a:cubicBezTo>
                    <a:pt x="77" y="0"/>
                    <a:pt x="61" y="3"/>
                    <a:pt x="49" y="3"/>
                  </a:cubicBezTo>
                  <a:cubicBezTo>
                    <a:pt x="34" y="3"/>
                    <a:pt x="19" y="3"/>
                    <a:pt x="4" y="4"/>
                  </a:cubicBezTo>
                  <a:cubicBezTo>
                    <a:pt x="0" y="4"/>
                    <a:pt x="0" y="10"/>
                    <a:pt x="4" y="10"/>
                  </a:cubicBezTo>
                  <a:cubicBezTo>
                    <a:pt x="19" y="10"/>
                    <a:pt x="34" y="10"/>
                    <a:pt x="49" y="10"/>
                  </a:cubicBezTo>
                  <a:cubicBezTo>
                    <a:pt x="56" y="10"/>
                    <a:pt x="63" y="10"/>
                    <a:pt x="70" y="10"/>
                  </a:cubicBezTo>
                  <a:cubicBezTo>
                    <a:pt x="76" y="10"/>
                    <a:pt x="82" y="11"/>
                    <a:pt x="87" y="9"/>
                  </a:cubicBezTo>
                  <a:cubicBezTo>
                    <a:pt x="89" y="8"/>
                    <a:pt x="90" y="5"/>
                    <a:pt x="88" y="5"/>
                  </a:cubicBezTo>
                  <a:close/>
                </a:path>
              </a:pathLst>
            </a:custGeom>
            <a:grpFill/>
            <a:ln>
              <a:noFill/>
            </a:ln>
          </p:spPr>
          <p:txBody>
            <a:bodyPr vert="horz" wrap="square" lIns="121920" tIns="60960" rIns="121920" bIns="60960" numCol="1" anchor="t" anchorCtr="0" compatLnSpc="1"/>
            <a:p>
              <a:endParaRPr lang="zh-CN" altLang="en-US" sz="2310"/>
            </a:p>
          </p:txBody>
        </p:sp>
        <p:sp>
          <p:nvSpPr>
            <p:cNvPr id="39" name="Freeform 14"/>
            <p:cNvSpPr/>
            <p:nvPr>
              <p:custDataLst>
                <p:tags r:id="rId13"/>
              </p:custDataLst>
            </p:nvPr>
          </p:nvSpPr>
          <p:spPr bwMode="auto">
            <a:xfrm>
              <a:off x="5910328" y="2632585"/>
              <a:ext cx="456712" cy="46952"/>
            </a:xfrm>
            <a:custGeom>
              <a:avLst/>
              <a:gdLst>
                <a:gd name="T0" fmla="*/ 86 w 90"/>
                <a:gd name="T1" fmla="*/ 1 h 9"/>
                <a:gd name="T2" fmla="*/ 3 w 90"/>
                <a:gd name="T3" fmla="*/ 2 h 9"/>
                <a:gd name="T4" fmla="*/ 3 w 90"/>
                <a:gd name="T5" fmla="*/ 7 h 9"/>
                <a:gd name="T6" fmla="*/ 86 w 90"/>
                <a:gd name="T7" fmla="*/ 8 h 9"/>
                <a:gd name="T8" fmla="*/ 86 w 90"/>
                <a:gd name="T9" fmla="*/ 1 h 9"/>
              </a:gdLst>
              <a:ahLst/>
              <a:cxnLst>
                <a:cxn ang="0">
                  <a:pos x="T0" y="T1"/>
                </a:cxn>
                <a:cxn ang="0">
                  <a:pos x="T2" y="T3"/>
                </a:cxn>
                <a:cxn ang="0">
                  <a:pos x="T4" y="T5"/>
                </a:cxn>
                <a:cxn ang="0">
                  <a:pos x="T6" y="T7"/>
                </a:cxn>
                <a:cxn ang="0">
                  <a:pos x="T8" y="T9"/>
                </a:cxn>
              </a:cxnLst>
              <a:rect l="0" t="0" r="r" b="b"/>
              <a:pathLst>
                <a:path w="90" h="9">
                  <a:moveTo>
                    <a:pt x="86" y="1"/>
                  </a:moveTo>
                  <a:cubicBezTo>
                    <a:pt x="59" y="0"/>
                    <a:pt x="31" y="1"/>
                    <a:pt x="3" y="2"/>
                  </a:cubicBezTo>
                  <a:cubicBezTo>
                    <a:pt x="0" y="2"/>
                    <a:pt x="0" y="7"/>
                    <a:pt x="3" y="7"/>
                  </a:cubicBezTo>
                  <a:cubicBezTo>
                    <a:pt x="31" y="8"/>
                    <a:pt x="58" y="9"/>
                    <a:pt x="86" y="8"/>
                  </a:cubicBezTo>
                  <a:cubicBezTo>
                    <a:pt x="90" y="8"/>
                    <a:pt x="90" y="1"/>
                    <a:pt x="86" y="1"/>
                  </a:cubicBezTo>
                  <a:close/>
                </a:path>
              </a:pathLst>
            </a:custGeom>
            <a:grpFill/>
            <a:ln>
              <a:noFill/>
            </a:ln>
          </p:spPr>
          <p:txBody>
            <a:bodyPr vert="horz" wrap="square" lIns="121920" tIns="60960" rIns="121920" bIns="60960" numCol="1" anchor="t" anchorCtr="0" compatLnSpc="1"/>
            <a:p>
              <a:endParaRPr lang="zh-CN" altLang="en-US" sz="2310"/>
            </a:p>
          </p:txBody>
        </p:sp>
        <p:sp>
          <p:nvSpPr>
            <p:cNvPr id="40" name="Freeform 15"/>
            <p:cNvSpPr/>
            <p:nvPr>
              <p:custDataLst>
                <p:tags r:id="rId14"/>
              </p:custDataLst>
            </p:nvPr>
          </p:nvSpPr>
          <p:spPr bwMode="auto">
            <a:xfrm>
              <a:off x="5976487" y="2713683"/>
              <a:ext cx="384151" cy="46952"/>
            </a:xfrm>
            <a:custGeom>
              <a:avLst/>
              <a:gdLst>
                <a:gd name="T0" fmla="*/ 76 w 76"/>
                <a:gd name="T1" fmla="*/ 5 h 9"/>
                <a:gd name="T2" fmla="*/ 74 w 76"/>
                <a:gd name="T3" fmla="*/ 2 h 9"/>
                <a:gd name="T4" fmla="*/ 71 w 76"/>
                <a:gd name="T5" fmla="*/ 1 h 9"/>
                <a:gd name="T6" fmla="*/ 4 w 76"/>
                <a:gd name="T7" fmla="*/ 1 h 9"/>
                <a:gd name="T8" fmla="*/ 4 w 76"/>
                <a:gd name="T9" fmla="*/ 8 h 9"/>
                <a:gd name="T10" fmla="*/ 72 w 76"/>
                <a:gd name="T11" fmla="*/ 8 h 9"/>
                <a:gd name="T12" fmla="*/ 73 w 76"/>
                <a:gd name="T13" fmla="*/ 8 h 9"/>
                <a:gd name="T14" fmla="*/ 76 w 76"/>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9">
                  <a:moveTo>
                    <a:pt x="76" y="5"/>
                  </a:moveTo>
                  <a:cubicBezTo>
                    <a:pt x="76" y="3"/>
                    <a:pt x="75" y="2"/>
                    <a:pt x="74" y="2"/>
                  </a:cubicBezTo>
                  <a:cubicBezTo>
                    <a:pt x="73" y="1"/>
                    <a:pt x="72" y="1"/>
                    <a:pt x="71" y="1"/>
                  </a:cubicBezTo>
                  <a:cubicBezTo>
                    <a:pt x="49" y="0"/>
                    <a:pt x="26" y="1"/>
                    <a:pt x="4" y="1"/>
                  </a:cubicBezTo>
                  <a:cubicBezTo>
                    <a:pt x="0" y="1"/>
                    <a:pt x="0" y="8"/>
                    <a:pt x="4" y="8"/>
                  </a:cubicBezTo>
                  <a:cubicBezTo>
                    <a:pt x="26" y="8"/>
                    <a:pt x="49" y="9"/>
                    <a:pt x="72" y="8"/>
                  </a:cubicBezTo>
                  <a:cubicBezTo>
                    <a:pt x="72" y="8"/>
                    <a:pt x="73" y="8"/>
                    <a:pt x="73" y="8"/>
                  </a:cubicBezTo>
                  <a:cubicBezTo>
                    <a:pt x="75" y="8"/>
                    <a:pt x="76" y="6"/>
                    <a:pt x="76" y="5"/>
                  </a:cubicBezTo>
                  <a:close/>
                </a:path>
              </a:pathLst>
            </a:custGeom>
            <a:grpFill/>
            <a:ln>
              <a:noFill/>
            </a:ln>
          </p:spPr>
          <p:txBody>
            <a:bodyPr vert="horz" wrap="square" lIns="121920" tIns="60960" rIns="121920" bIns="60960" numCol="1" anchor="t" anchorCtr="0" compatLnSpc="1"/>
            <a:p>
              <a:endParaRPr lang="zh-CN" altLang="en-US" sz="2310"/>
            </a:p>
          </p:txBody>
        </p:sp>
        <p:sp>
          <p:nvSpPr>
            <p:cNvPr id="64" name="Freeform 16"/>
            <p:cNvSpPr/>
            <p:nvPr>
              <p:custDataLst>
                <p:tags r:id="rId15"/>
              </p:custDataLst>
            </p:nvPr>
          </p:nvSpPr>
          <p:spPr bwMode="auto">
            <a:xfrm>
              <a:off x="5935938" y="2801184"/>
              <a:ext cx="262503" cy="44818"/>
            </a:xfrm>
            <a:custGeom>
              <a:avLst/>
              <a:gdLst>
                <a:gd name="T0" fmla="*/ 49 w 52"/>
                <a:gd name="T1" fmla="*/ 2 h 9"/>
                <a:gd name="T2" fmla="*/ 27 w 52"/>
                <a:gd name="T3" fmla="*/ 1 h 9"/>
                <a:gd name="T4" fmla="*/ 4 w 52"/>
                <a:gd name="T5" fmla="*/ 1 h 9"/>
                <a:gd name="T6" fmla="*/ 4 w 52"/>
                <a:gd name="T7" fmla="*/ 7 h 9"/>
                <a:gd name="T8" fmla="*/ 27 w 52"/>
                <a:gd name="T9" fmla="*/ 8 h 9"/>
                <a:gd name="T10" fmla="*/ 48 w 52"/>
                <a:gd name="T11" fmla="*/ 7 h 9"/>
                <a:gd name="T12" fmla="*/ 49 w 52"/>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52" h="9">
                  <a:moveTo>
                    <a:pt x="49" y="2"/>
                  </a:moveTo>
                  <a:cubicBezTo>
                    <a:pt x="42" y="0"/>
                    <a:pt x="34" y="1"/>
                    <a:pt x="27" y="1"/>
                  </a:cubicBezTo>
                  <a:cubicBezTo>
                    <a:pt x="19" y="1"/>
                    <a:pt x="12" y="1"/>
                    <a:pt x="4" y="1"/>
                  </a:cubicBezTo>
                  <a:cubicBezTo>
                    <a:pt x="0" y="1"/>
                    <a:pt x="0" y="7"/>
                    <a:pt x="4" y="7"/>
                  </a:cubicBezTo>
                  <a:cubicBezTo>
                    <a:pt x="11" y="8"/>
                    <a:pt x="19" y="8"/>
                    <a:pt x="27" y="8"/>
                  </a:cubicBezTo>
                  <a:cubicBezTo>
                    <a:pt x="34" y="8"/>
                    <a:pt x="41" y="9"/>
                    <a:pt x="48" y="7"/>
                  </a:cubicBezTo>
                  <a:cubicBezTo>
                    <a:pt x="51" y="6"/>
                    <a:pt x="52" y="2"/>
                    <a:pt x="49" y="2"/>
                  </a:cubicBezTo>
                  <a:close/>
                </a:path>
              </a:pathLst>
            </a:custGeom>
            <a:grpFill/>
            <a:ln>
              <a:noFill/>
            </a:ln>
          </p:spPr>
          <p:txBody>
            <a:bodyPr vert="horz" wrap="square" lIns="121920" tIns="60960" rIns="121920" bIns="60960" numCol="1" anchor="t" anchorCtr="0" compatLnSpc="1"/>
            <a:p>
              <a:endParaRPr lang="zh-CN" altLang="en-US" sz="2310"/>
            </a:p>
          </p:txBody>
        </p:sp>
        <p:sp>
          <p:nvSpPr>
            <p:cNvPr id="65" name="Freeform 17"/>
            <p:cNvSpPr/>
            <p:nvPr>
              <p:custDataLst>
                <p:tags r:id="rId16"/>
              </p:custDataLst>
            </p:nvPr>
          </p:nvSpPr>
          <p:spPr bwMode="auto">
            <a:xfrm>
              <a:off x="5935938" y="2856673"/>
              <a:ext cx="221954" cy="44818"/>
            </a:xfrm>
            <a:custGeom>
              <a:avLst/>
              <a:gdLst>
                <a:gd name="T0" fmla="*/ 40 w 44"/>
                <a:gd name="T1" fmla="*/ 1 h 9"/>
                <a:gd name="T2" fmla="*/ 1 w 44"/>
                <a:gd name="T3" fmla="*/ 6 h 9"/>
                <a:gd name="T4" fmla="*/ 1 w 44"/>
                <a:gd name="T5" fmla="*/ 8 h 9"/>
                <a:gd name="T6" fmla="*/ 39 w 44"/>
                <a:gd name="T7" fmla="*/ 8 h 9"/>
                <a:gd name="T8" fmla="*/ 40 w 44"/>
                <a:gd name="T9" fmla="*/ 1 h 9"/>
              </a:gdLst>
              <a:ahLst/>
              <a:cxnLst>
                <a:cxn ang="0">
                  <a:pos x="T0" y="T1"/>
                </a:cxn>
                <a:cxn ang="0">
                  <a:pos x="T2" y="T3"/>
                </a:cxn>
                <a:cxn ang="0">
                  <a:pos x="T4" y="T5"/>
                </a:cxn>
                <a:cxn ang="0">
                  <a:pos x="T6" y="T7"/>
                </a:cxn>
                <a:cxn ang="0">
                  <a:pos x="T8" y="T9"/>
                </a:cxn>
              </a:cxnLst>
              <a:rect l="0" t="0" r="r" b="b"/>
              <a:pathLst>
                <a:path w="44" h="9">
                  <a:moveTo>
                    <a:pt x="40" y="1"/>
                  </a:moveTo>
                  <a:cubicBezTo>
                    <a:pt x="27" y="1"/>
                    <a:pt x="12" y="0"/>
                    <a:pt x="1" y="6"/>
                  </a:cubicBezTo>
                  <a:cubicBezTo>
                    <a:pt x="0" y="7"/>
                    <a:pt x="0" y="8"/>
                    <a:pt x="1" y="8"/>
                  </a:cubicBezTo>
                  <a:cubicBezTo>
                    <a:pt x="13" y="9"/>
                    <a:pt x="26" y="8"/>
                    <a:pt x="39" y="8"/>
                  </a:cubicBezTo>
                  <a:cubicBezTo>
                    <a:pt x="44" y="8"/>
                    <a:pt x="44" y="1"/>
                    <a:pt x="40" y="1"/>
                  </a:cubicBezTo>
                  <a:close/>
                </a:path>
              </a:pathLst>
            </a:custGeom>
            <a:grpFill/>
            <a:ln>
              <a:noFill/>
            </a:ln>
          </p:spPr>
          <p:txBody>
            <a:bodyPr vert="horz" wrap="square" lIns="121920" tIns="60960" rIns="121920" bIns="60960" numCol="1" anchor="t" anchorCtr="0" compatLnSpc="1"/>
            <a:p>
              <a:endParaRPr lang="zh-CN" altLang="en-US" sz="2310"/>
            </a:p>
          </p:txBody>
        </p:sp>
      </p:grpSp>
      <p:sp>
        <p:nvSpPr>
          <p:cNvPr id="10" name="矩形 9"/>
          <p:cNvSpPr/>
          <p:nvPr userDrawn="1">
            <p:custDataLst>
              <p:tags r:id="rId17"/>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18"/>
            </p:custDataLst>
          </p:nvPr>
        </p:nvSpPr>
        <p:spPr>
          <a:xfrm>
            <a:off x="612000" y="781200"/>
            <a:ext cx="10976400" cy="626400"/>
          </a:xfrm>
        </p:spPr>
        <p:txBody>
          <a:bodyPr anchor="ctr"/>
          <a:lstStyle>
            <a:lvl1pPr algn="ctr">
              <a:defRPr sz="3600" baseline="0">
                <a:solidFill>
                  <a:schemeClr val="bg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20"/>
            </p:custDataLst>
          </p:nvPr>
        </p:nvSpPr>
        <p:spPr/>
        <p:txBody>
          <a:bodyPr/>
          <a:lstStyle/>
          <a:p>
            <a:endParaRPr lang="zh-CN" altLang="en-US" dirty="0"/>
          </a:p>
        </p:txBody>
      </p:sp>
      <p:sp>
        <p:nvSpPr>
          <p:cNvPr id="5" name="灯片编号占位符 4"/>
          <p:cNvSpPr>
            <a:spLocks noGrp="1"/>
          </p:cNvSpPr>
          <p:nvPr>
            <p:ph type="sldNum" sz="quarter" idx="12"/>
            <p:custDataLst>
              <p:tags r:id="rId21"/>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22"/>
            </p:custDataLst>
          </p:nvPr>
        </p:nvSpPr>
        <p:spPr>
          <a:xfrm>
            <a:off x="612000" y="1659600"/>
            <a:ext cx="10975975" cy="828000"/>
          </a:xfrm>
        </p:spPr>
        <p:txBody>
          <a:bodyPr/>
          <a:lstStyle>
            <a:lvl1pPr algn="ctr">
              <a:defRPr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23"/>
            </p:custDataLst>
          </p:nvPr>
        </p:nvSpPr>
        <p:spPr>
          <a:xfrm>
            <a:off x="612775" y="2808000"/>
            <a:ext cx="10965600" cy="34308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2" name="组合 11"/>
          <p:cNvGrpSpPr/>
          <p:nvPr userDrawn="1">
            <p:custDataLst>
              <p:tags r:id="rId24"/>
            </p:custDataLst>
          </p:nvPr>
        </p:nvGrpSpPr>
        <p:grpSpPr>
          <a:xfrm>
            <a:off x="113665" y="108585"/>
            <a:ext cx="724535" cy="1000760"/>
            <a:chOff x="1413107" y="1041560"/>
            <a:chExt cx="3428652" cy="4730919"/>
          </a:xfrm>
          <a:noFill/>
        </p:grpSpPr>
        <p:sp>
          <p:nvSpPr>
            <p:cNvPr id="13" name="任意多边形 51"/>
            <p:cNvSpPr/>
            <p:nvPr>
              <p:custDataLst>
                <p:tags r:id="rId25"/>
              </p:custDataLst>
            </p:nvPr>
          </p:nvSpPr>
          <p:spPr>
            <a:xfrm>
              <a:off x="1413107" y="1041560"/>
              <a:ext cx="3428652" cy="3178746"/>
            </a:xfrm>
            <a:custGeom>
              <a:avLst/>
              <a:gdLst>
                <a:gd name="connsiteX0" fmla="*/ 1699290 w 3469620"/>
                <a:gd name="connsiteY0" fmla="*/ 63 h 3177017"/>
                <a:gd name="connsiteX1" fmla="*/ 3469474 w 3469620"/>
                <a:gd name="connsiteY1" fmla="*/ 1852310 h 3177017"/>
                <a:gd name="connsiteX2" fmla="*/ 2601967 w 3469620"/>
                <a:gd name="connsiteY2" fmla="*/ 3165294 h 3177017"/>
                <a:gd name="connsiteX3" fmla="*/ 1124859 w 3469620"/>
                <a:gd name="connsiteY3" fmla="*/ 3177017 h 3177017"/>
                <a:gd name="connsiteX4" fmla="*/ 11167 w 3469620"/>
                <a:gd name="connsiteY4" fmla="*/ 1899201 h 3177017"/>
                <a:gd name="connsiteX5" fmla="*/ 1699290 w 3469620"/>
                <a:gd name="connsiteY5" fmla="*/ 63 h 3177017"/>
                <a:gd name="connsiteX0-1" fmla="*/ 1699290 w 3469620"/>
                <a:gd name="connsiteY0-2" fmla="*/ 63 h 3177017"/>
                <a:gd name="connsiteX1-3" fmla="*/ 3469474 w 3469620"/>
                <a:gd name="connsiteY1-4" fmla="*/ 1852310 h 3177017"/>
                <a:gd name="connsiteX2-5" fmla="*/ 2601967 w 3469620"/>
                <a:gd name="connsiteY2-6" fmla="*/ 3165294 h 3177017"/>
                <a:gd name="connsiteX3-7" fmla="*/ 1124859 w 3469620"/>
                <a:gd name="connsiteY3-8" fmla="*/ 3177017 h 3177017"/>
                <a:gd name="connsiteX4-9" fmla="*/ 11167 w 3469620"/>
                <a:gd name="connsiteY4-10" fmla="*/ 1899201 h 3177017"/>
                <a:gd name="connsiteX5-11" fmla="*/ 1699290 w 3469620"/>
                <a:gd name="connsiteY5-12" fmla="*/ 63 h 3177017"/>
                <a:gd name="connsiteX0-13" fmla="*/ 1699290 w 3469620"/>
                <a:gd name="connsiteY0-14" fmla="*/ 63 h 3177017"/>
                <a:gd name="connsiteX1-15" fmla="*/ 3469474 w 3469620"/>
                <a:gd name="connsiteY1-16" fmla="*/ 1852310 h 3177017"/>
                <a:gd name="connsiteX2-17" fmla="*/ 2601967 w 3469620"/>
                <a:gd name="connsiteY2-18" fmla="*/ 3165294 h 3177017"/>
                <a:gd name="connsiteX3-19" fmla="*/ 1124859 w 3469620"/>
                <a:gd name="connsiteY3-20" fmla="*/ 3177017 h 3177017"/>
                <a:gd name="connsiteX4-21" fmla="*/ 11167 w 3469620"/>
                <a:gd name="connsiteY4-22" fmla="*/ 1899201 h 3177017"/>
                <a:gd name="connsiteX5-23" fmla="*/ 1699290 w 3469620"/>
                <a:gd name="connsiteY5-24" fmla="*/ 63 h 3177017"/>
                <a:gd name="connsiteX0-25" fmla="*/ 1699290 w 3469620"/>
                <a:gd name="connsiteY0-26" fmla="*/ 63 h 3177017"/>
                <a:gd name="connsiteX1-27" fmla="*/ 3469474 w 3469620"/>
                <a:gd name="connsiteY1-28" fmla="*/ 1852310 h 3177017"/>
                <a:gd name="connsiteX2-29" fmla="*/ 2601967 w 3469620"/>
                <a:gd name="connsiteY2-30" fmla="*/ 3165294 h 3177017"/>
                <a:gd name="connsiteX3-31" fmla="*/ 1124859 w 3469620"/>
                <a:gd name="connsiteY3-32" fmla="*/ 3177017 h 3177017"/>
                <a:gd name="connsiteX4-33" fmla="*/ 11167 w 3469620"/>
                <a:gd name="connsiteY4-34" fmla="*/ 1899201 h 3177017"/>
                <a:gd name="connsiteX5-35" fmla="*/ 1699290 w 3469620"/>
                <a:gd name="connsiteY5-36" fmla="*/ 63 h 3177017"/>
                <a:gd name="connsiteX0-37" fmla="*/ 1699290 w 3469620"/>
                <a:gd name="connsiteY0-38" fmla="*/ 63 h 3177017"/>
                <a:gd name="connsiteX1-39" fmla="*/ 3469474 w 3469620"/>
                <a:gd name="connsiteY1-40" fmla="*/ 1852310 h 3177017"/>
                <a:gd name="connsiteX2-41" fmla="*/ 2601967 w 3469620"/>
                <a:gd name="connsiteY2-42" fmla="*/ 3165294 h 3177017"/>
                <a:gd name="connsiteX3-43" fmla="*/ 1124859 w 3469620"/>
                <a:gd name="connsiteY3-44" fmla="*/ 3177017 h 3177017"/>
                <a:gd name="connsiteX4-45" fmla="*/ 11167 w 3469620"/>
                <a:gd name="connsiteY4-46" fmla="*/ 1899201 h 3177017"/>
                <a:gd name="connsiteX5-47" fmla="*/ 1699290 w 3469620"/>
                <a:gd name="connsiteY5-48" fmla="*/ 63 h 3177017"/>
                <a:gd name="connsiteX0-49" fmla="*/ 1694323 w 3464653"/>
                <a:gd name="connsiteY0-50" fmla="*/ 63 h 3177017"/>
                <a:gd name="connsiteX1-51" fmla="*/ 3464507 w 3464653"/>
                <a:gd name="connsiteY1-52" fmla="*/ 1852310 h 3177017"/>
                <a:gd name="connsiteX2-53" fmla="*/ 2597000 w 3464653"/>
                <a:gd name="connsiteY2-54" fmla="*/ 3165294 h 3177017"/>
                <a:gd name="connsiteX3-55" fmla="*/ 1119892 w 3464653"/>
                <a:gd name="connsiteY3-56" fmla="*/ 3177017 h 3177017"/>
                <a:gd name="connsiteX4-57" fmla="*/ 6200 w 3464653"/>
                <a:gd name="connsiteY4-58" fmla="*/ 1899201 h 3177017"/>
                <a:gd name="connsiteX5-59" fmla="*/ 1694323 w 3464653"/>
                <a:gd name="connsiteY5-60" fmla="*/ 63 h 3177017"/>
                <a:gd name="connsiteX0-61" fmla="*/ 1693073 w 3428206"/>
                <a:gd name="connsiteY0-62" fmla="*/ 628 h 3177582"/>
                <a:gd name="connsiteX1-63" fmla="*/ 3428088 w 3428206"/>
                <a:gd name="connsiteY1-64" fmla="*/ 1759090 h 3177582"/>
                <a:gd name="connsiteX2-65" fmla="*/ 2595750 w 3428206"/>
                <a:gd name="connsiteY2-66" fmla="*/ 3165859 h 3177582"/>
                <a:gd name="connsiteX3-67" fmla="*/ 1118642 w 3428206"/>
                <a:gd name="connsiteY3-68" fmla="*/ 3177582 h 3177582"/>
                <a:gd name="connsiteX4-69" fmla="*/ 4950 w 3428206"/>
                <a:gd name="connsiteY4-70" fmla="*/ 1899766 h 3177582"/>
                <a:gd name="connsiteX5-71" fmla="*/ 1693073 w 3428206"/>
                <a:gd name="connsiteY5-72" fmla="*/ 628 h 3177582"/>
                <a:gd name="connsiteX0-73" fmla="*/ 1694500 w 3429671"/>
                <a:gd name="connsiteY0-74" fmla="*/ 117 h 3177071"/>
                <a:gd name="connsiteX1-75" fmla="*/ 3429515 w 3429671"/>
                <a:gd name="connsiteY1-76" fmla="*/ 1758579 h 3177071"/>
                <a:gd name="connsiteX2-77" fmla="*/ 2597177 w 3429671"/>
                <a:gd name="connsiteY2-78" fmla="*/ 3165348 h 3177071"/>
                <a:gd name="connsiteX3-79" fmla="*/ 1120069 w 3429671"/>
                <a:gd name="connsiteY3-80" fmla="*/ 3177071 h 3177071"/>
                <a:gd name="connsiteX4-81" fmla="*/ 6377 w 3429671"/>
                <a:gd name="connsiteY4-82" fmla="*/ 1899255 h 3177071"/>
                <a:gd name="connsiteX5-83" fmla="*/ 1694500 w 3429671"/>
                <a:gd name="connsiteY5-84" fmla="*/ 117 h 3177071"/>
                <a:gd name="connsiteX0-85" fmla="*/ 1694806 w 3429986"/>
                <a:gd name="connsiteY0-86" fmla="*/ 162 h 3177116"/>
                <a:gd name="connsiteX1-87" fmla="*/ 3429821 w 3429986"/>
                <a:gd name="connsiteY1-88" fmla="*/ 1758624 h 3177116"/>
                <a:gd name="connsiteX2-89" fmla="*/ 2597483 w 3429986"/>
                <a:gd name="connsiteY2-90" fmla="*/ 3165393 h 3177116"/>
                <a:gd name="connsiteX3-91" fmla="*/ 1120375 w 3429986"/>
                <a:gd name="connsiteY3-92" fmla="*/ 3177116 h 3177116"/>
                <a:gd name="connsiteX4-93" fmla="*/ 6683 w 3429986"/>
                <a:gd name="connsiteY4-94" fmla="*/ 1899300 h 3177116"/>
                <a:gd name="connsiteX5-95" fmla="*/ 1694806 w 3429986"/>
                <a:gd name="connsiteY5-96" fmla="*/ 162 h 3177116"/>
                <a:gd name="connsiteX0-97" fmla="*/ 1693073 w 3428206"/>
                <a:gd name="connsiteY0-98" fmla="*/ 3527 h 3180481"/>
                <a:gd name="connsiteX1-99" fmla="*/ 3428088 w 3428206"/>
                <a:gd name="connsiteY1-100" fmla="*/ 1597866 h 3180481"/>
                <a:gd name="connsiteX2-101" fmla="*/ 2595750 w 3428206"/>
                <a:gd name="connsiteY2-102" fmla="*/ 3168758 h 3180481"/>
                <a:gd name="connsiteX3-103" fmla="*/ 1118642 w 3428206"/>
                <a:gd name="connsiteY3-104" fmla="*/ 3180481 h 3180481"/>
                <a:gd name="connsiteX4-105" fmla="*/ 4950 w 3428206"/>
                <a:gd name="connsiteY4-106" fmla="*/ 1902665 h 3180481"/>
                <a:gd name="connsiteX5-107" fmla="*/ 1693073 w 3428206"/>
                <a:gd name="connsiteY5-108" fmla="*/ 3527 h 3180481"/>
                <a:gd name="connsiteX0-109" fmla="*/ 1693073 w 3428206"/>
                <a:gd name="connsiteY0-110" fmla="*/ 835 h 3177789"/>
                <a:gd name="connsiteX1-111" fmla="*/ 3428088 w 3428206"/>
                <a:gd name="connsiteY1-112" fmla="*/ 1595174 h 3177789"/>
                <a:gd name="connsiteX2-113" fmla="*/ 2595750 w 3428206"/>
                <a:gd name="connsiteY2-114" fmla="*/ 3166066 h 3177789"/>
                <a:gd name="connsiteX3-115" fmla="*/ 1118642 w 3428206"/>
                <a:gd name="connsiteY3-116" fmla="*/ 3177789 h 3177789"/>
                <a:gd name="connsiteX4-117" fmla="*/ 4950 w 3428206"/>
                <a:gd name="connsiteY4-118" fmla="*/ 1735850 h 3177789"/>
                <a:gd name="connsiteX5-119" fmla="*/ 1693073 w 3428206"/>
                <a:gd name="connsiteY5-120" fmla="*/ 835 h 3177789"/>
                <a:gd name="connsiteX0-121" fmla="*/ 1693508 w 3428652"/>
                <a:gd name="connsiteY0-122" fmla="*/ 1792 h 3178746"/>
                <a:gd name="connsiteX1-123" fmla="*/ 3428523 w 3428652"/>
                <a:gd name="connsiteY1-124" fmla="*/ 1596131 h 3178746"/>
                <a:gd name="connsiteX2-125" fmla="*/ 2596185 w 3428652"/>
                <a:gd name="connsiteY2-126" fmla="*/ 3167023 h 3178746"/>
                <a:gd name="connsiteX3-127" fmla="*/ 1119077 w 3428652"/>
                <a:gd name="connsiteY3-128" fmla="*/ 3178746 h 3178746"/>
                <a:gd name="connsiteX4-129" fmla="*/ 5385 w 3428652"/>
                <a:gd name="connsiteY4-130" fmla="*/ 1736807 h 3178746"/>
                <a:gd name="connsiteX5-131" fmla="*/ 1693508 w 3428652"/>
                <a:gd name="connsiteY5-132" fmla="*/ 1792 h 31787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428652" h="3178746">
                  <a:moveTo>
                    <a:pt x="1693508" y="1792"/>
                  </a:moveTo>
                  <a:cubicBezTo>
                    <a:pt x="2369539" y="-33378"/>
                    <a:pt x="3442200" y="447270"/>
                    <a:pt x="3428523" y="1596131"/>
                  </a:cubicBezTo>
                  <a:cubicBezTo>
                    <a:pt x="3414846" y="2744992"/>
                    <a:pt x="2998678" y="2995084"/>
                    <a:pt x="2596185" y="3167023"/>
                  </a:cubicBezTo>
                  <a:lnTo>
                    <a:pt x="1119077" y="3178746"/>
                  </a:lnTo>
                  <a:cubicBezTo>
                    <a:pt x="587630" y="3000947"/>
                    <a:pt x="97216" y="2770392"/>
                    <a:pt x="5385" y="1736807"/>
                  </a:cubicBezTo>
                  <a:cubicBezTo>
                    <a:pt x="-86446" y="703222"/>
                    <a:pt x="1017477" y="36962"/>
                    <a:pt x="1693508" y="1792"/>
                  </a:cubicBezTo>
                  <a:close/>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310">
                <a:solidFill>
                  <a:schemeClr val="bg1"/>
                </a:solidFill>
              </a:endParaRPr>
            </a:p>
          </p:txBody>
        </p:sp>
        <p:sp>
          <p:nvSpPr>
            <p:cNvPr id="14" name="椭圆 31"/>
            <p:cNvSpPr/>
            <p:nvPr>
              <p:custDataLst>
                <p:tags r:id="rId26"/>
              </p:custDataLst>
            </p:nvPr>
          </p:nvSpPr>
          <p:spPr>
            <a:xfrm>
              <a:off x="2484881" y="4853354"/>
              <a:ext cx="1450294" cy="91912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60438"/>
                <a:gd name="connsiteY0-334" fmla="*/ 64927 h 653852"/>
                <a:gd name="connsiteX1-335" fmla="*/ 410712 w 660438"/>
                <a:gd name="connsiteY1-336" fmla="*/ 15051 h 653852"/>
                <a:gd name="connsiteX2-337" fmla="*/ 659670 w 660438"/>
                <a:gd name="connsiteY2-338" fmla="*/ 337329 h 653852"/>
                <a:gd name="connsiteX3-339" fmla="*/ 331423 w 660438"/>
                <a:gd name="connsiteY3-340" fmla="*/ 653852 h 653852"/>
                <a:gd name="connsiteX4-341" fmla="*/ 3176 w 660438"/>
                <a:gd name="connsiteY4-342" fmla="*/ 337329 h 653852"/>
                <a:gd name="connsiteX5-343" fmla="*/ 62645 w 660438"/>
                <a:gd name="connsiteY5-344" fmla="*/ 134413 h 653852"/>
                <a:gd name="connsiteX6-345" fmla="*/ 128078 w 660438"/>
                <a:gd name="connsiteY6-346" fmla="*/ 64927 h 653852"/>
                <a:gd name="connsiteX0-347" fmla="*/ 252136 w 660153"/>
                <a:gd name="connsiteY0-348" fmla="*/ 22792 h 698557"/>
                <a:gd name="connsiteX1-349" fmla="*/ 410712 w 660153"/>
                <a:gd name="connsiteY1-350" fmla="*/ 59756 h 698557"/>
                <a:gd name="connsiteX2-351" fmla="*/ 659670 w 660153"/>
                <a:gd name="connsiteY2-352" fmla="*/ 382034 h 698557"/>
                <a:gd name="connsiteX3-353" fmla="*/ 331423 w 660153"/>
                <a:gd name="connsiteY3-354" fmla="*/ 698557 h 698557"/>
                <a:gd name="connsiteX4-355" fmla="*/ 3176 w 660153"/>
                <a:gd name="connsiteY4-356" fmla="*/ 382034 h 698557"/>
                <a:gd name="connsiteX5-357" fmla="*/ 62645 w 660153"/>
                <a:gd name="connsiteY5-358" fmla="*/ 179118 h 698557"/>
                <a:gd name="connsiteX6-359" fmla="*/ 252136 w 660153"/>
                <a:gd name="connsiteY6-360" fmla="*/ 22792 h 698557"/>
                <a:gd name="connsiteX0-361" fmla="*/ 62645 w 660153"/>
                <a:gd name="connsiteY0-362" fmla="*/ 119362 h 638801"/>
                <a:gd name="connsiteX1-363" fmla="*/ 410712 w 660153"/>
                <a:gd name="connsiteY1-364" fmla="*/ 0 h 638801"/>
                <a:gd name="connsiteX2-365" fmla="*/ 659670 w 660153"/>
                <a:gd name="connsiteY2-366" fmla="*/ 322278 h 638801"/>
                <a:gd name="connsiteX3-367" fmla="*/ 331423 w 660153"/>
                <a:gd name="connsiteY3-368" fmla="*/ 638801 h 638801"/>
                <a:gd name="connsiteX4-369" fmla="*/ 3176 w 660153"/>
                <a:gd name="connsiteY4-370" fmla="*/ 322278 h 638801"/>
                <a:gd name="connsiteX5-371" fmla="*/ 62645 w 660153"/>
                <a:gd name="connsiteY5-372" fmla="*/ 119362 h 638801"/>
                <a:gd name="connsiteX0-373" fmla="*/ 62645 w 684431"/>
                <a:gd name="connsiteY0-374" fmla="*/ 57333 h 576772"/>
                <a:gd name="connsiteX1-375" fmla="*/ 615409 w 684431"/>
                <a:gd name="connsiteY1-376" fmla="*/ 0 h 576772"/>
                <a:gd name="connsiteX2-377" fmla="*/ 659670 w 684431"/>
                <a:gd name="connsiteY2-378" fmla="*/ 260249 h 576772"/>
                <a:gd name="connsiteX3-379" fmla="*/ 331423 w 684431"/>
                <a:gd name="connsiteY3-380" fmla="*/ 576772 h 576772"/>
                <a:gd name="connsiteX4-381" fmla="*/ 3176 w 684431"/>
                <a:gd name="connsiteY4-382" fmla="*/ 260249 h 576772"/>
                <a:gd name="connsiteX5-383" fmla="*/ 62645 w 684431"/>
                <a:gd name="connsiteY5-384" fmla="*/ 57333 h 576772"/>
                <a:gd name="connsiteX0-385" fmla="*/ 62645 w 697568"/>
                <a:gd name="connsiteY0-386" fmla="*/ 80203 h 611576"/>
                <a:gd name="connsiteX1-387" fmla="*/ 615409 w 697568"/>
                <a:gd name="connsiteY1-388" fmla="*/ 22870 h 611576"/>
                <a:gd name="connsiteX2-389" fmla="*/ 665873 w 697568"/>
                <a:gd name="connsiteY2-390" fmla="*/ 494018 h 611576"/>
                <a:gd name="connsiteX3-391" fmla="*/ 331423 w 697568"/>
                <a:gd name="connsiteY3-392" fmla="*/ 599642 h 611576"/>
                <a:gd name="connsiteX4-393" fmla="*/ 3176 w 697568"/>
                <a:gd name="connsiteY4-394" fmla="*/ 283119 h 611576"/>
                <a:gd name="connsiteX5-395" fmla="*/ 62645 w 697568"/>
                <a:gd name="connsiteY5-396" fmla="*/ 80203 h 611576"/>
                <a:gd name="connsiteX0-397" fmla="*/ 62645 w 721268"/>
                <a:gd name="connsiteY0-398" fmla="*/ 80203 h 500519"/>
                <a:gd name="connsiteX1-399" fmla="*/ 615409 w 721268"/>
                <a:gd name="connsiteY1-400" fmla="*/ 22870 h 500519"/>
                <a:gd name="connsiteX2-401" fmla="*/ 665873 w 721268"/>
                <a:gd name="connsiteY2-402" fmla="*/ 494018 h 500519"/>
                <a:gd name="connsiteX3-403" fmla="*/ 3176 w 721268"/>
                <a:gd name="connsiteY3-404" fmla="*/ 283119 h 500519"/>
                <a:gd name="connsiteX4-405" fmla="*/ 62645 w 721268"/>
                <a:gd name="connsiteY4-406" fmla="*/ 80203 h 500519"/>
                <a:gd name="connsiteX0-407" fmla="*/ 26672 w 681225"/>
                <a:gd name="connsiteY0-408" fmla="*/ 80203 h 543014"/>
                <a:gd name="connsiteX1-409" fmla="*/ 579436 w 681225"/>
                <a:gd name="connsiteY1-410" fmla="*/ 22870 h 543014"/>
                <a:gd name="connsiteX2-411" fmla="*/ 629900 w 681225"/>
                <a:gd name="connsiteY2-412" fmla="*/ 494018 h 543014"/>
                <a:gd name="connsiteX3-413" fmla="*/ 23029 w 681225"/>
                <a:gd name="connsiteY3-414" fmla="*/ 481613 h 543014"/>
                <a:gd name="connsiteX4-415" fmla="*/ 26672 w 681225"/>
                <a:gd name="connsiteY4-416" fmla="*/ 80203 h 543014"/>
                <a:gd name="connsiteX0-417" fmla="*/ 26672 w 681225"/>
                <a:gd name="connsiteY0-418" fmla="*/ 89749 h 552560"/>
                <a:gd name="connsiteX1-419" fmla="*/ 579436 w 681225"/>
                <a:gd name="connsiteY1-420" fmla="*/ 32416 h 552560"/>
                <a:gd name="connsiteX2-421" fmla="*/ 629900 w 681225"/>
                <a:gd name="connsiteY2-422" fmla="*/ 503564 h 552560"/>
                <a:gd name="connsiteX3-423" fmla="*/ 23029 w 681225"/>
                <a:gd name="connsiteY3-424" fmla="*/ 491159 h 552560"/>
                <a:gd name="connsiteX4-425" fmla="*/ 26672 w 681225"/>
                <a:gd name="connsiteY4-426" fmla="*/ 89749 h 552560"/>
                <a:gd name="connsiteX0-427" fmla="*/ 29374 w 683927"/>
                <a:gd name="connsiteY0-428" fmla="*/ 94156 h 556967"/>
                <a:gd name="connsiteX1-429" fmla="*/ 582138 w 683927"/>
                <a:gd name="connsiteY1-430" fmla="*/ 36823 h 556967"/>
                <a:gd name="connsiteX2-431" fmla="*/ 632602 w 683927"/>
                <a:gd name="connsiteY2-432" fmla="*/ 507971 h 556967"/>
                <a:gd name="connsiteX3-433" fmla="*/ 25731 w 683927"/>
                <a:gd name="connsiteY3-434" fmla="*/ 495566 h 556967"/>
                <a:gd name="connsiteX4-435" fmla="*/ 29374 w 683927"/>
                <a:gd name="connsiteY4-436" fmla="*/ 94156 h 556967"/>
                <a:gd name="connsiteX0-437" fmla="*/ 46803 w 712301"/>
                <a:gd name="connsiteY0-438" fmla="*/ 71704 h 532822"/>
                <a:gd name="connsiteX1-439" fmla="*/ 624379 w 712301"/>
                <a:gd name="connsiteY1-440" fmla="*/ 39182 h 532822"/>
                <a:gd name="connsiteX2-441" fmla="*/ 650031 w 712301"/>
                <a:gd name="connsiteY2-442" fmla="*/ 485519 h 532822"/>
                <a:gd name="connsiteX3-443" fmla="*/ 43160 w 712301"/>
                <a:gd name="connsiteY3-444" fmla="*/ 473114 h 532822"/>
                <a:gd name="connsiteX4-445" fmla="*/ 46803 w 712301"/>
                <a:gd name="connsiteY4-446" fmla="*/ 71704 h 532822"/>
                <a:gd name="connsiteX0-447" fmla="*/ 46803 w 697972"/>
                <a:gd name="connsiteY0-448" fmla="*/ 58429 h 519547"/>
                <a:gd name="connsiteX1-449" fmla="*/ 624379 w 697972"/>
                <a:gd name="connsiteY1-450" fmla="*/ 25907 h 519547"/>
                <a:gd name="connsiteX2-451" fmla="*/ 650031 w 697972"/>
                <a:gd name="connsiteY2-452" fmla="*/ 472244 h 519547"/>
                <a:gd name="connsiteX3-453" fmla="*/ 43160 w 697972"/>
                <a:gd name="connsiteY3-454" fmla="*/ 459839 h 519547"/>
                <a:gd name="connsiteX4-455" fmla="*/ 46803 w 697972"/>
                <a:gd name="connsiteY4-456" fmla="*/ 58429 h 519547"/>
                <a:gd name="connsiteX0-457" fmla="*/ 46803 w 697972"/>
                <a:gd name="connsiteY0-458" fmla="*/ 58429 h 538344"/>
                <a:gd name="connsiteX1-459" fmla="*/ 624379 w 697972"/>
                <a:gd name="connsiteY1-460" fmla="*/ 25907 h 538344"/>
                <a:gd name="connsiteX2-461" fmla="*/ 650031 w 697972"/>
                <a:gd name="connsiteY2-462" fmla="*/ 472244 h 538344"/>
                <a:gd name="connsiteX3-463" fmla="*/ 43160 w 697972"/>
                <a:gd name="connsiteY3-464" fmla="*/ 459839 h 538344"/>
                <a:gd name="connsiteX4-465" fmla="*/ 46803 w 697972"/>
                <a:gd name="connsiteY4-466" fmla="*/ 58429 h 538344"/>
                <a:gd name="connsiteX0-467" fmla="*/ 53628 w 704797"/>
                <a:gd name="connsiteY0-468" fmla="*/ 58429 h 522084"/>
                <a:gd name="connsiteX1-469" fmla="*/ 631204 w 704797"/>
                <a:gd name="connsiteY1-470" fmla="*/ 25907 h 522084"/>
                <a:gd name="connsiteX2-471" fmla="*/ 656856 w 704797"/>
                <a:gd name="connsiteY2-472" fmla="*/ 472244 h 522084"/>
                <a:gd name="connsiteX3-473" fmla="*/ 49985 w 704797"/>
                <a:gd name="connsiteY3-474" fmla="*/ 459839 h 522084"/>
                <a:gd name="connsiteX4-475" fmla="*/ 53628 w 704797"/>
                <a:gd name="connsiteY4-476" fmla="*/ 58429 h 522084"/>
                <a:gd name="connsiteX0-477" fmla="*/ 53628 w 695352"/>
                <a:gd name="connsiteY0-478" fmla="*/ 44808 h 508463"/>
                <a:gd name="connsiteX1-479" fmla="*/ 631204 w 695352"/>
                <a:gd name="connsiteY1-480" fmla="*/ 12286 h 508463"/>
                <a:gd name="connsiteX2-481" fmla="*/ 656856 w 695352"/>
                <a:gd name="connsiteY2-482" fmla="*/ 458623 h 508463"/>
                <a:gd name="connsiteX3-483" fmla="*/ 49985 w 695352"/>
                <a:gd name="connsiteY3-484" fmla="*/ 446218 h 508463"/>
                <a:gd name="connsiteX4-485" fmla="*/ 53628 w 695352"/>
                <a:gd name="connsiteY4-486" fmla="*/ 44808 h 508463"/>
                <a:gd name="connsiteX0-487" fmla="*/ 27233 w 668957"/>
                <a:gd name="connsiteY0-488" fmla="*/ 33309 h 496964"/>
                <a:gd name="connsiteX1-489" fmla="*/ 604809 w 668957"/>
                <a:gd name="connsiteY1-490" fmla="*/ 787 h 496964"/>
                <a:gd name="connsiteX2-491" fmla="*/ 630461 w 668957"/>
                <a:gd name="connsiteY2-492" fmla="*/ 447124 h 496964"/>
                <a:gd name="connsiteX3-493" fmla="*/ 23590 w 668957"/>
                <a:gd name="connsiteY3-494" fmla="*/ 434719 h 496964"/>
                <a:gd name="connsiteX4-495" fmla="*/ 27233 w 668957"/>
                <a:gd name="connsiteY4-496" fmla="*/ 33309 h 496964"/>
                <a:gd name="connsiteX0-497" fmla="*/ 56383 w 708074"/>
                <a:gd name="connsiteY0-498" fmla="*/ 44807 h 508462"/>
                <a:gd name="connsiteX1-499" fmla="*/ 672500 w 708074"/>
                <a:gd name="connsiteY1-500" fmla="*/ 12285 h 508462"/>
                <a:gd name="connsiteX2-501" fmla="*/ 659611 w 708074"/>
                <a:gd name="connsiteY2-502" fmla="*/ 458622 h 508462"/>
                <a:gd name="connsiteX3-503" fmla="*/ 52740 w 708074"/>
                <a:gd name="connsiteY3-504" fmla="*/ 446217 h 508462"/>
                <a:gd name="connsiteX4-505" fmla="*/ 56383 w 708074"/>
                <a:gd name="connsiteY4-506" fmla="*/ 44807 h 508462"/>
                <a:gd name="connsiteX0-507" fmla="*/ 29466 w 681157"/>
                <a:gd name="connsiteY0-508" fmla="*/ 33309 h 496964"/>
                <a:gd name="connsiteX1-509" fmla="*/ 645583 w 681157"/>
                <a:gd name="connsiteY1-510" fmla="*/ 787 h 496964"/>
                <a:gd name="connsiteX2-511" fmla="*/ 632694 w 681157"/>
                <a:gd name="connsiteY2-512" fmla="*/ 447124 h 496964"/>
                <a:gd name="connsiteX3-513" fmla="*/ 25823 w 681157"/>
                <a:gd name="connsiteY3-514" fmla="*/ 434719 h 496964"/>
                <a:gd name="connsiteX4-515" fmla="*/ 29466 w 681157"/>
                <a:gd name="connsiteY4-516" fmla="*/ 33309 h 4969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1157" h="496964">
                  <a:moveTo>
                    <a:pt x="29466" y="33309"/>
                  </a:moveTo>
                  <a:cubicBezTo>
                    <a:pt x="66687" y="6579"/>
                    <a:pt x="638715" y="-2974"/>
                    <a:pt x="645583" y="787"/>
                  </a:cubicBezTo>
                  <a:cubicBezTo>
                    <a:pt x="652451" y="4548"/>
                    <a:pt x="729564" y="374802"/>
                    <a:pt x="632694" y="447124"/>
                  </a:cubicBezTo>
                  <a:cubicBezTo>
                    <a:pt x="535824" y="519446"/>
                    <a:pt x="62180" y="511123"/>
                    <a:pt x="25823" y="434719"/>
                  </a:cubicBezTo>
                  <a:cubicBezTo>
                    <a:pt x="-10534" y="358315"/>
                    <a:pt x="-7755" y="60039"/>
                    <a:pt x="29466" y="33309"/>
                  </a:cubicBezTo>
                  <a:close/>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a:endParaRPr lang="zh-CN" altLang="en-US" sz="2310">
                <a:solidFill>
                  <a:schemeClr val="bg1"/>
                </a:solidFill>
              </a:endParaRPr>
            </a:p>
          </p:txBody>
        </p:sp>
        <p:sp>
          <p:nvSpPr>
            <p:cNvPr id="15" name="任意多边形 53"/>
            <p:cNvSpPr/>
            <p:nvPr>
              <p:custDataLst>
                <p:tags r:id="rId27"/>
              </p:custDataLst>
            </p:nvPr>
          </p:nvSpPr>
          <p:spPr>
            <a:xfrm>
              <a:off x="2602523" y="4220308"/>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310">
                <a:solidFill>
                  <a:schemeClr val="bg1"/>
                </a:solidFill>
              </a:endParaRPr>
            </a:p>
          </p:txBody>
        </p:sp>
        <p:sp>
          <p:nvSpPr>
            <p:cNvPr id="16" name="任意多边形 54"/>
            <p:cNvSpPr/>
            <p:nvPr>
              <p:custDataLst>
                <p:tags r:id="rId28"/>
              </p:custDataLst>
            </p:nvPr>
          </p:nvSpPr>
          <p:spPr>
            <a:xfrm>
              <a:off x="3126802" y="4220308"/>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310">
                <a:solidFill>
                  <a:schemeClr val="bg1"/>
                </a:solidFill>
              </a:endParaRPr>
            </a:p>
          </p:txBody>
        </p:sp>
        <p:sp>
          <p:nvSpPr>
            <p:cNvPr id="17" name="任意多边形 55"/>
            <p:cNvSpPr/>
            <p:nvPr>
              <p:custDataLst>
                <p:tags r:id="rId29"/>
              </p:custDataLst>
            </p:nvPr>
          </p:nvSpPr>
          <p:spPr>
            <a:xfrm>
              <a:off x="3804960" y="4220308"/>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310">
                <a:solidFill>
                  <a:schemeClr val="bg1"/>
                </a:solidFill>
              </a:endParaRPr>
            </a:p>
          </p:txBody>
        </p:sp>
        <p:sp>
          <p:nvSpPr>
            <p:cNvPr id="18" name="椭圆 31"/>
            <p:cNvSpPr/>
            <p:nvPr>
              <p:custDataLst>
                <p:tags r:id="rId30"/>
              </p:custDataLst>
            </p:nvPr>
          </p:nvSpPr>
          <p:spPr>
            <a:xfrm>
              <a:off x="2484881" y="4757644"/>
              <a:ext cx="1440000" cy="19142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60438"/>
                <a:gd name="connsiteY0-334" fmla="*/ 64927 h 653852"/>
                <a:gd name="connsiteX1-335" fmla="*/ 410712 w 660438"/>
                <a:gd name="connsiteY1-336" fmla="*/ 15051 h 653852"/>
                <a:gd name="connsiteX2-337" fmla="*/ 659670 w 660438"/>
                <a:gd name="connsiteY2-338" fmla="*/ 337329 h 653852"/>
                <a:gd name="connsiteX3-339" fmla="*/ 331423 w 660438"/>
                <a:gd name="connsiteY3-340" fmla="*/ 653852 h 653852"/>
                <a:gd name="connsiteX4-341" fmla="*/ 3176 w 660438"/>
                <a:gd name="connsiteY4-342" fmla="*/ 337329 h 653852"/>
                <a:gd name="connsiteX5-343" fmla="*/ 62645 w 660438"/>
                <a:gd name="connsiteY5-344" fmla="*/ 134413 h 653852"/>
                <a:gd name="connsiteX6-345" fmla="*/ 128078 w 660438"/>
                <a:gd name="connsiteY6-346" fmla="*/ 64927 h 653852"/>
                <a:gd name="connsiteX0-347" fmla="*/ 252136 w 660153"/>
                <a:gd name="connsiteY0-348" fmla="*/ 22792 h 698557"/>
                <a:gd name="connsiteX1-349" fmla="*/ 410712 w 660153"/>
                <a:gd name="connsiteY1-350" fmla="*/ 59756 h 698557"/>
                <a:gd name="connsiteX2-351" fmla="*/ 659670 w 660153"/>
                <a:gd name="connsiteY2-352" fmla="*/ 382034 h 698557"/>
                <a:gd name="connsiteX3-353" fmla="*/ 331423 w 660153"/>
                <a:gd name="connsiteY3-354" fmla="*/ 698557 h 698557"/>
                <a:gd name="connsiteX4-355" fmla="*/ 3176 w 660153"/>
                <a:gd name="connsiteY4-356" fmla="*/ 382034 h 698557"/>
                <a:gd name="connsiteX5-357" fmla="*/ 62645 w 660153"/>
                <a:gd name="connsiteY5-358" fmla="*/ 179118 h 698557"/>
                <a:gd name="connsiteX6-359" fmla="*/ 252136 w 660153"/>
                <a:gd name="connsiteY6-360" fmla="*/ 22792 h 698557"/>
                <a:gd name="connsiteX0-361" fmla="*/ 62645 w 660153"/>
                <a:gd name="connsiteY0-362" fmla="*/ 119362 h 638801"/>
                <a:gd name="connsiteX1-363" fmla="*/ 410712 w 660153"/>
                <a:gd name="connsiteY1-364" fmla="*/ 0 h 638801"/>
                <a:gd name="connsiteX2-365" fmla="*/ 659670 w 660153"/>
                <a:gd name="connsiteY2-366" fmla="*/ 322278 h 638801"/>
                <a:gd name="connsiteX3-367" fmla="*/ 331423 w 660153"/>
                <a:gd name="connsiteY3-368" fmla="*/ 638801 h 638801"/>
                <a:gd name="connsiteX4-369" fmla="*/ 3176 w 660153"/>
                <a:gd name="connsiteY4-370" fmla="*/ 322278 h 638801"/>
                <a:gd name="connsiteX5-371" fmla="*/ 62645 w 660153"/>
                <a:gd name="connsiteY5-372" fmla="*/ 119362 h 638801"/>
                <a:gd name="connsiteX0-373" fmla="*/ 62645 w 684431"/>
                <a:gd name="connsiteY0-374" fmla="*/ 57333 h 576772"/>
                <a:gd name="connsiteX1-375" fmla="*/ 615409 w 684431"/>
                <a:gd name="connsiteY1-376" fmla="*/ 0 h 576772"/>
                <a:gd name="connsiteX2-377" fmla="*/ 659670 w 684431"/>
                <a:gd name="connsiteY2-378" fmla="*/ 260249 h 576772"/>
                <a:gd name="connsiteX3-379" fmla="*/ 331423 w 684431"/>
                <a:gd name="connsiteY3-380" fmla="*/ 576772 h 576772"/>
                <a:gd name="connsiteX4-381" fmla="*/ 3176 w 684431"/>
                <a:gd name="connsiteY4-382" fmla="*/ 260249 h 576772"/>
                <a:gd name="connsiteX5-383" fmla="*/ 62645 w 684431"/>
                <a:gd name="connsiteY5-384" fmla="*/ 57333 h 576772"/>
                <a:gd name="connsiteX0-385" fmla="*/ 62645 w 697568"/>
                <a:gd name="connsiteY0-386" fmla="*/ 80203 h 611576"/>
                <a:gd name="connsiteX1-387" fmla="*/ 615409 w 697568"/>
                <a:gd name="connsiteY1-388" fmla="*/ 22870 h 611576"/>
                <a:gd name="connsiteX2-389" fmla="*/ 665873 w 697568"/>
                <a:gd name="connsiteY2-390" fmla="*/ 494018 h 611576"/>
                <a:gd name="connsiteX3-391" fmla="*/ 331423 w 697568"/>
                <a:gd name="connsiteY3-392" fmla="*/ 599642 h 611576"/>
                <a:gd name="connsiteX4-393" fmla="*/ 3176 w 697568"/>
                <a:gd name="connsiteY4-394" fmla="*/ 283119 h 611576"/>
                <a:gd name="connsiteX5-395" fmla="*/ 62645 w 697568"/>
                <a:gd name="connsiteY5-396" fmla="*/ 80203 h 611576"/>
                <a:gd name="connsiteX0-397" fmla="*/ 62645 w 721268"/>
                <a:gd name="connsiteY0-398" fmla="*/ 80203 h 500519"/>
                <a:gd name="connsiteX1-399" fmla="*/ 615409 w 721268"/>
                <a:gd name="connsiteY1-400" fmla="*/ 22870 h 500519"/>
                <a:gd name="connsiteX2-401" fmla="*/ 665873 w 721268"/>
                <a:gd name="connsiteY2-402" fmla="*/ 494018 h 500519"/>
                <a:gd name="connsiteX3-403" fmla="*/ 3176 w 721268"/>
                <a:gd name="connsiteY3-404" fmla="*/ 283119 h 500519"/>
                <a:gd name="connsiteX4-405" fmla="*/ 62645 w 721268"/>
                <a:gd name="connsiteY4-406" fmla="*/ 80203 h 500519"/>
                <a:gd name="connsiteX0-407" fmla="*/ 26672 w 681225"/>
                <a:gd name="connsiteY0-408" fmla="*/ 80203 h 543014"/>
                <a:gd name="connsiteX1-409" fmla="*/ 579436 w 681225"/>
                <a:gd name="connsiteY1-410" fmla="*/ 22870 h 543014"/>
                <a:gd name="connsiteX2-411" fmla="*/ 629900 w 681225"/>
                <a:gd name="connsiteY2-412" fmla="*/ 494018 h 543014"/>
                <a:gd name="connsiteX3-413" fmla="*/ 23029 w 681225"/>
                <a:gd name="connsiteY3-414" fmla="*/ 481613 h 543014"/>
                <a:gd name="connsiteX4-415" fmla="*/ 26672 w 681225"/>
                <a:gd name="connsiteY4-416" fmla="*/ 80203 h 543014"/>
                <a:gd name="connsiteX0-417" fmla="*/ 26672 w 681225"/>
                <a:gd name="connsiteY0-418" fmla="*/ 89749 h 552560"/>
                <a:gd name="connsiteX1-419" fmla="*/ 579436 w 681225"/>
                <a:gd name="connsiteY1-420" fmla="*/ 32416 h 552560"/>
                <a:gd name="connsiteX2-421" fmla="*/ 629900 w 681225"/>
                <a:gd name="connsiteY2-422" fmla="*/ 503564 h 552560"/>
                <a:gd name="connsiteX3-423" fmla="*/ 23029 w 681225"/>
                <a:gd name="connsiteY3-424" fmla="*/ 491159 h 552560"/>
                <a:gd name="connsiteX4-425" fmla="*/ 26672 w 681225"/>
                <a:gd name="connsiteY4-426" fmla="*/ 89749 h 552560"/>
                <a:gd name="connsiteX0-427" fmla="*/ 29374 w 683927"/>
                <a:gd name="connsiteY0-428" fmla="*/ 94156 h 556967"/>
                <a:gd name="connsiteX1-429" fmla="*/ 582138 w 683927"/>
                <a:gd name="connsiteY1-430" fmla="*/ 36823 h 556967"/>
                <a:gd name="connsiteX2-431" fmla="*/ 632602 w 683927"/>
                <a:gd name="connsiteY2-432" fmla="*/ 507971 h 556967"/>
                <a:gd name="connsiteX3-433" fmla="*/ 25731 w 683927"/>
                <a:gd name="connsiteY3-434" fmla="*/ 495566 h 556967"/>
                <a:gd name="connsiteX4-435" fmla="*/ 29374 w 683927"/>
                <a:gd name="connsiteY4-436" fmla="*/ 94156 h 556967"/>
                <a:gd name="connsiteX0-437" fmla="*/ 46803 w 712301"/>
                <a:gd name="connsiteY0-438" fmla="*/ 71704 h 532822"/>
                <a:gd name="connsiteX1-439" fmla="*/ 624379 w 712301"/>
                <a:gd name="connsiteY1-440" fmla="*/ 39182 h 532822"/>
                <a:gd name="connsiteX2-441" fmla="*/ 650031 w 712301"/>
                <a:gd name="connsiteY2-442" fmla="*/ 485519 h 532822"/>
                <a:gd name="connsiteX3-443" fmla="*/ 43160 w 712301"/>
                <a:gd name="connsiteY3-444" fmla="*/ 473114 h 532822"/>
                <a:gd name="connsiteX4-445" fmla="*/ 46803 w 712301"/>
                <a:gd name="connsiteY4-446" fmla="*/ 71704 h 532822"/>
                <a:gd name="connsiteX0-447" fmla="*/ 46803 w 697972"/>
                <a:gd name="connsiteY0-448" fmla="*/ 58429 h 519547"/>
                <a:gd name="connsiteX1-449" fmla="*/ 624379 w 697972"/>
                <a:gd name="connsiteY1-450" fmla="*/ 25907 h 519547"/>
                <a:gd name="connsiteX2-451" fmla="*/ 650031 w 697972"/>
                <a:gd name="connsiteY2-452" fmla="*/ 472244 h 519547"/>
                <a:gd name="connsiteX3-453" fmla="*/ 43160 w 697972"/>
                <a:gd name="connsiteY3-454" fmla="*/ 459839 h 519547"/>
                <a:gd name="connsiteX4-455" fmla="*/ 46803 w 697972"/>
                <a:gd name="connsiteY4-456" fmla="*/ 58429 h 519547"/>
                <a:gd name="connsiteX0-457" fmla="*/ 46803 w 697972"/>
                <a:gd name="connsiteY0-458" fmla="*/ 58429 h 538344"/>
                <a:gd name="connsiteX1-459" fmla="*/ 624379 w 697972"/>
                <a:gd name="connsiteY1-460" fmla="*/ 25907 h 538344"/>
                <a:gd name="connsiteX2-461" fmla="*/ 650031 w 697972"/>
                <a:gd name="connsiteY2-462" fmla="*/ 472244 h 538344"/>
                <a:gd name="connsiteX3-463" fmla="*/ 43160 w 697972"/>
                <a:gd name="connsiteY3-464" fmla="*/ 459839 h 538344"/>
                <a:gd name="connsiteX4-465" fmla="*/ 46803 w 697972"/>
                <a:gd name="connsiteY4-466" fmla="*/ 58429 h 538344"/>
                <a:gd name="connsiteX0-467" fmla="*/ 53628 w 704797"/>
                <a:gd name="connsiteY0-468" fmla="*/ 58429 h 522084"/>
                <a:gd name="connsiteX1-469" fmla="*/ 631204 w 704797"/>
                <a:gd name="connsiteY1-470" fmla="*/ 25907 h 522084"/>
                <a:gd name="connsiteX2-471" fmla="*/ 656856 w 704797"/>
                <a:gd name="connsiteY2-472" fmla="*/ 472244 h 522084"/>
                <a:gd name="connsiteX3-473" fmla="*/ 49985 w 704797"/>
                <a:gd name="connsiteY3-474" fmla="*/ 459839 h 522084"/>
                <a:gd name="connsiteX4-475" fmla="*/ 53628 w 704797"/>
                <a:gd name="connsiteY4-476" fmla="*/ 58429 h 522084"/>
                <a:gd name="connsiteX0-477" fmla="*/ 95220 w 721339"/>
                <a:gd name="connsiteY0-478" fmla="*/ 66938 h 536957"/>
                <a:gd name="connsiteX1-479" fmla="*/ 635419 w 721339"/>
                <a:gd name="connsiteY1-480" fmla="*/ 42846 h 536957"/>
                <a:gd name="connsiteX2-481" fmla="*/ 661071 w 721339"/>
                <a:gd name="connsiteY2-482" fmla="*/ 489183 h 536957"/>
                <a:gd name="connsiteX3-483" fmla="*/ 54200 w 721339"/>
                <a:gd name="connsiteY3-484" fmla="*/ 476778 h 536957"/>
                <a:gd name="connsiteX4-485" fmla="*/ 95220 w 721339"/>
                <a:gd name="connsiteY4-486" fmla="*/ 66938 h 536957"/>
                <a:gd name="connsiteX0-487" fmla="*/ 97719 w 723838"/>
                <a:gd name="connsiteY0-488" fmla="*/ 55834 h 525853"/>
                <a:gd name="connsiteX1-489" fmla="*/ 637918 w 723838"/>
                <a:gd name="connsiteY1-490" fmla="*/ 31742 h 525853"/>
                <a:gd name="connsiteX2-491" fmla="*/ 663570 w 723838"/>
                <a:gd name="connsiteY2-492" fmla="*/ 478079 h 525853"/>
                <a:gd name="connsiteX3-493" fmla="*/ 56699 w 723838"/>
                <a:gd name="connsiteY3-494" fmla="*/ 465674 h 525853"/>
                <a:gd name="connsiteX4-495" fmla="*/ 97719 w 723838"/>
                <a:gd name="connsiteY4-496" fmla="*/ 55834 h 5258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23838" h="525853">
                  <a:moveTo>
                    <a:pt x="97719" y="55834"/>
                  </a:moveTo>
                  <a:cubicBezTo>
                    <a:pt x="203084" y="25657"/>
                    <a:pt x="543610" y="-38632"/>
                    <a:pt x="637918" y="31742"/>
                  </a:cubicBezTo>
                  <a:cubicBezTo>
                    <a:pt x="732226" y="102116"/>
                    <a:pt x="760440" y="405757"/>
                    <a:pt x="663570" y="478079"/>
                  </a:cubicBezTo>
                  <a:cubicBezTo>
                    <a:pt x="566700" y="550401"/>
                    <a:pt x="151007" y="536048"/>
                    <a:pt x="56699" y="465674"/>
                  </a:cubicBezTo>
                  <a:cubicBezTo>
                    <a:pt x="-37609" y="395300"/>
                    <a:pt x="-7646" y="86011"/>
                    <a:pt x="97719" y="55834"/>
                  </a:cubicBezTo>
                  <a:close/>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a:endParaRPr lang="zh-CN" altLang="en-US" sz="2310">
                <a:solidFill>
                  <a:schemeClr val="bg1"/>
                </a:solidFil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604800" y="669600"/>
            <a:ext cx="10976400" cy="565200"/>
          </a:xfrm>
        </p:spPr>
        <p:txBody>
          <a:bodyPr anchor="ctr"/>
          <a:lstStyle>
            <a:lvl1pPr algn="ctr">
              <a:defRPr sz="3200" baseline="0">
                <a:solidFill>
                  <a:schemeClr val="bg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pic>
        <p:nvPicPr>
          <p:cNvPr id="11" name="图片 10"/>
          <p:cNvPicPr>
            <a:picLocks noChangeAspect="1"/>
          </p:cNvPicPr>
          <p:nvPr userDrawn="1">
            <p:custDataLst>
              <p:tags r:id="rId10"/>
            </p:custDataLst>
          </p:nvPr>
        </p:nvPicPr>
        <p:blipFill>
          <a:blip r:embed="rId11">
            <a:extLst>
              <a:ext uri="{28A0092B-C50C-407E-A947-70E740481C1C}">
                <a14:useLocalDpi xmlns:a14="http://schemas.microsoft.com/office/drawing/2010/main" val="0"/>
              </a:ext>
            </a:extLst>
          </a:blip>
          <a:srcRect/>
          <a:stretch>
            <a:fillRect/>
          </a:stretch>
        </p:blipFill>
        <p:spPr bwMode="auto">
          <a:xfrm rot="20792523">
            <a:off x="435584" y="389107"/>
            <a:ext cx="66125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50" fill="hold"/>
                                        <p:tgtEl>
                                          <p:spTgt spid="11"/>
                                        </p:tgtEl>
                                        <p:attrNameLst>
                                          <p:attrName>ppt_x</p:attrName>
                                        </p:attrNameLst>
                                      </p:cBhvr>
                                      <p:tavLst>
                                        <p:tav tm="0">
                                          <p:val>
                                            <p:strVal val="0-#ppt_w/2"/>
                                          </p:val>
                                        </p:tav>
                                        <p:tav tm="100000">
                                          <p:val>
                                            <p:strVal val="#ppt_x"/>
                                          </p:val>
                                        </p:tav>
                                      </p:tavLst>
                                    </p:anim>
                                    <p:anim calcmode="lin" valueType="num">
                                      <p:cBhvr additive="base">
                                        <p:cTn id="8" dur="3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bg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grpSp>
        <p:nvGrpSpPr>
          <p:cNvPr id="6" name="组合 5"/>
          <p:cNvGrpSpPr/>
          <p:nvPr userDrawn="1">
            <p:custDataLst>
              <p:tags r:id="rId12"/>
            </p:custDataLst>
          </p:nvPr>
        </p:nvGrpSpPr>
        <p:grpSpPr>
          <a:xfrm>
            <a:off x="11080115" y="5687060"/>
            <a:ext cx="774065" cy="890270"/>
            <a:chOff x="4704522" y="2101176"/>
            <a:chExt cx="2782957" cy="3201257"/>
          </a:xfrm>
          <a:solidFill>
            <a:schemeClr val="bg1"/>
          </a:solidFill>
        </p:grpSpPr>
        <p:sp>
          <p:nvSpPr>
            <p:cNvPr id="30" name="Freeform 5"/>
            <p:cNvSpPr/>
            <p:nvPr>
              <p:custDataLst>
                <p:tags r:id="rId13"/>
              </p:custDataLst>
            </p:nvPr>
          </p:nvSpPr>
          <p:spPr bwMode="auto">
            <a:xfrm>
              <a:off x="5257272" y="2613377"/>
              <a:ext cx="74696" cy="106709"/>
            </a:xfrm>
            <a:custGeom>
              <a:avLst/>
              <a:gdLst>
                <a:gd name="T0" fmla="*/ 15 w 15"/>
                <a:gd name="T1" fmla="*/ 3 h 21"/>
                <a:gd name="T2" fmla="*/ 12 w 15"/>
                <a:gd name="T3" fmla="*/ 0 h 21"/>
                <a:gd name="T4" fmla="*/ 12 w 15"/>
                <a:gd name="T5" fmla="*/ 0 h 21"/>
                <a:gd name="T6" fmla="*/ 12 w 15"/>
                <a:gd name="T7" fmla="*/ 0 h 21"/>
                <a:gd name="T8" fmla="*/ 11 w 15"/>
                <a:gd name="T9" fmla="*/ 0 h 21"/>
                <a:gd name="T10" fmla="*/ 11 w 15"/>
                <a:gd name="T11" fmla="*/ 0 h 21"/>
                <a:gd name="T12" fmla="*/ 2 w 15"/>
                <a:gd name="T13" fmla="*/ 5 h 21"/>
                <a:gd name="T14" fmla="*/ 0 w 15"/>
                <a:gd name="T15" fmla="*/ 16 h 21"/>
                <a:gd name="T16" fmla="*/ 5 w 15"/>
                <a:gd name="T17" fmla="*/ 19 h 21"/>
                <a:gd name="T18" fmla="*/ 7 w 15"/>
                <a:gd name="T19" fmla="*/ 17 h 21"/>
                <a:gd name="T20" fmla="*/ 8 w 15"/>
                <a:gd name="T21" fmla="*/ 17 h 21"/>
                <a:gd name="T22" fmla="*/ 9 w 15"/>
                <a:gd name="T23" fmla="*/ 17 h 21"/>
                <a:gd name="T24" fmla="*/ 12 w 15"/>
                <a:gd name="T25" fmla="*/ 17 h 21"/>
                <a:gd name="T26" fmla="*/ 15 w 15"/>
                <a:gd name="T27" fmla="*/ 14 h 21"/>
                <a:gd name="T28" fmla="*/ 15 w 15"/>
                <a:gd name="T29" fmla="*/ 3 h 21"/>
                <a:gd name="T30" fmla="*/ 15 w 15"/>
                <a:gd name="T31"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21">
                  <a:moveTo>
                    <a:pt x="15" y="3"/>
                  </a:moveTo>
                  <a:cubicBezTo>
                    <a:pt x="15" y="1"/>
                    <a:pt x="14" y="0"/>
                    <a:pt x="12" y="0"/>
                  </a:cubicBezTo>
                  <a:cubicBezTo>
                    <a:pt x="12" y="0"/>
                    <a:pt x="12" y="0"/>
                    <a:pt x="12" y="0"/>
                  </a:cubicBezTo>
                  <a:cubicBezTo>
                    <a:pt x="12" y="0"/>
                    <a:pt x="12" y="0"/>
                    <a:pt x="12" y="0"/>
                  </a:cubicBezTo>
                  <a:cubicBezTo>
                    <a:pt x="11" y="0"/>
                    <a:pt x="11" y="0"/>
                    <a:pt x="11" y="0"/>
                  </a:cubicBezTo>
                  <a:cubicBezTo>
                    <a:pt x="11" y="0"/>
                    <a:pt x="11" y="0"/>
                    <a:pt x="11" y="0"/>
                  </a:cubicBezTo>
                  <a:cubicBezTo>
                    <a:pt x="7" y="0"/>
                    <a:pt x="3" y="2"/>
                    <a:pt x="2" y="5"/>
                  </a:cubicBezTo>
                  <a:cubicBezTo>
                    <a:pt x="0" y="9"/>
                    <a:pt x="0" y="13"/>
                    <a:pt x="0" y="16"/>
                  </a:cubicBezTo>
                  <a:cubicBezTo>
                    <a:pt x="0" y="19"/>
                    <a:pt x="3" y="21"/>
                    <a:pt x="5" y="19"/>
                  </a:cubicBezTo>
                  <a:cubicBezTo>
                    <a:pt x="6" y="18"/>
                    <a:pt x="6" y="18"/>
                    <a:pt x="7" y="17"/>
                  </a:cubicBezTo>
                  <a:cubicBezTo>
                    <a:pt x="7" y="17"/>
                    <a:pt x="7" y="17"/>
                    <a:pt x="8" y="17"/>
                  </a:cubicBezTo>
                  <a:cubicBezTo>
                    <a:pt x="8" y="17"/>
                    <a:pt x="8" y="17"/>
                    <a:pt x="9" y="17"/>
                  </a:cubicBezTo>
                  <a:cubicBezTo>
                    <a:pt x="10" y="17"/>
                    <a:pt x="11" y="17"/>
                    <a:pt x="12" y="17"/>
                  </a:cubicBezTo>
                  <a:cubicBezTo>
                    <a:pt x="13" y="17"/>
                    <a:pt x="14" y="15"/>
                    <a:pt x="15" y="14"/>
                  </a:cubicBezTo>
                  <a:cubicBezTo>
                    <a:pt x="15" y="10"/>
                    <a:pt x="15" y="7"/>
                    <a:pt x="15" y="3"/>
                  </a:cubicBezTo>
                  <a:cubicBezTo>
                    <a:pt x="15" y="3"/>
                    <a:pt x="15" y="3"/>
                    <a:pt x="15" y="3"/>
                  </a:cubicBezTo>
                  <a:close/>
                </a:path>
              </a:pathLst>
            </a:custGeom>
            <a:grpFill/>
            <a:ln>
              <a:noFill/>
            </a:ln>
          </p:spPr>
          <p:txBody>
            <a:bodyPr vert="horz" wrap="square" lIns="121920" tIns="60960" rIns="121920" bIns="60960" numCol="1" anchor="t" anchorCtr="0" compatLnSpc="1"/>
            <a:p>
              <a:endParaRPr lang="zh-CN" altLang="en-US" sz="2310"/>
            </a:p>
          </p:txBody>
        </p:sp>
        <p:sp>
          <p:nvSpPr>
            <p:cNvPr id="31" name="Freeform 6"/>
            <p:cNvSpPr/>
            <p:nvPr>
              <p:custDataLst>
                <p:tags r:id="rId14"/>
              </p:custDataLst>
            </p:nvPr>
          </p:nvSpPr>
          <p:spPr bwMode="auto">
            <a:xfrm>
              <a:off x="5231662" y="2820392"/>
              <a:ext cx="298784" cy="162197"/>
            </a:xfrm>
            <a:custGeom>
              <a:avLst/>
              <a:gdLst>
                <a:gd name="T0" fmla="*/ 52 w 59"/>
                <a:gd name="T1" fmla="*/ 18 h 32"/>
                <a:gd name="T2" fmla="*/ 27 w 59"/>
                <a:gd name="T3" fmla="*/ 20 h 32"/>
                <a:gd name="T4" fmla="*/ 5 w 59"/>
                <a:gd name="T5" fmla="*/ 2 h 32"/>
                <a:gd name="T6" fmla="*/ 0 w 59"/>
                <a:gd name="T7" fmla="*/ 3 h 32"/>
                <a:gd name="T8" fmla="*/ 27 w 59"/>
                <a:gd name="T9" fmla="*/ 27 h 32"/>
                <a:gd name="T10" fmla="*/ 58 w 59"/>
                <a:gd name="T11" fmla="*/ 20 h 32"/>
                <a:gd name="T12" fmla="*/ 52 w 59"/>
                <a:gd name="T13" fmla="*/ 18 h 32"/>
              </a:gdLst>
              <a:ahLst/>
              <a:cxnLst>
                <a:cxn ang="0">
                  <a:pos x="T0" y="T1"/>
                </a:cxn>
                <a:cxn ang="0">
                  <a:pos x="T2" y="T3"/>
                </a:cxn>
                <a:cxn ang="0">
                  <a:pos x="T4" y="T5"/>
                </a:cxn>
                <a:cxn ang="0">
                  <a:pos x="T6" y="T7"/>
                </a:cxn>
                <a:cxn ang="0">
                  <a:pos x="T8" y="T9"/>
                </a:cxn>
                <a:cxn ang="0">
                  <a:pos x="T10" y="T11"/>
                </a:cxn>
                <a:cxn ang="0">
                  <a:pos x="T12" y="T13"/>
                </a:cxn>
              </a:cxnLst>
              <a:rect l="0" t="0" r="r" b="b"/>
              <a:pathLst>
                <a:path w="59" h="32">
                  <a:moveTo>
                    <a:pt x="52" y="18"/>
                  </a:moveTo>
                  <a:cubicBezTo>
                    <a:pt x="48" y="25"/>
                    <a:pt x="33" y="22"/>
                    <a:pt x="27" y="20"/>
                  </a:cubicBezTo>
                  <a:cubicBezTo>
                    <a:pt x="18" y="18"/>
                    <a:pt x="6" y="12"/>
                    <a:pt x="5" y="2"/>
                  </a:cubicBezTo>
                  <a:cubicBezTo>
                    <a:pt x="5" y="0"/>
                    <a:pt x="0" y="0"/>
                    <a:pt x="0" y="3"/>
                  </a:cubicBezTo>
                  <a:cubicBezTo>
                    <a:pt x="0" y="17"/>
                    <a:pt x="15" y="24"/>
                    <a:pt x="27" y="27"/>
                  </a:cubicBezTo>
                  <a:cubicBezTo>
                    <a:pt x="36" y="30"/>
                    <a:pt x="53" y="32"/>
                    <a:pt x="58" y="20"/>
                  </a:cubicBezTo>
                  <a:cubicBezTo>
                    <a:pt x="59" y="17"/>
                    <a:pt x="54" y="15"/>
                    <a:pt x="52" y="18"/>
                  </a:cubicBezTo>
                  <a:close/>
                </a:path>
              </a:pathLst>
            </a:custGeom>
            <a:grpFill/>
            <a:ln>
              <a:noFill/>
            </a:ln>
          </p:spPr>
          <p:txBody>
            <a:bodyPr vert="horz" wrap="square" lIns="121920" tIns="60960" rIns="121920" bIns="60960" numCol="1" anchor="t" anchorCtr="0" compatLnSpc="1"/>
            <a:p>
              <a:endParaRPr lang="zh-CN" altLang="en-US" sz="2310"/>
            </a:p>
          </p:txBody>
        </p:sp>
        <p:sp>
          <p:nvSpPr>
            <p:cNvPr id="32" name="Freeform 7"/>
            <p:cNvSpPr>
              <a:spLocks noEditPoints="1"/>
            </p:cNvSpPr>
            <p:nvPr>
              <p:custDataLst>
                <p:tags r:id="rId15"/>
              </p:custDataLst>
            </p:nvPr>
          </p:nvSpPr>
          <p:spPr bwMode="auto">
            <a:xfrm>
              <a:off x="4704522" y="2252702"/>
              <a:ext cx="2782957" cy="3049731"/>
            </a:xfrm>
            <a:custGeom>
              <a:avLst/>
              <a:gdLst>
                <a:gd name="T0" fmla="*/ 512 w 549"/>
                <a:gd name="T1" fmla="*/ 222 h 602"/>
                <a:gd name="T2" fmla="*/ 498 w 549"/>
                <a:gd name="T3" fmla="*/ 16 h 602"/>
                <a:gd name="T4" fmla="*/ 434 w 549"/>
                <a:gd name="T5" fmla="*/ 157 h 602"/>
                <a:gd name="T6" fmla="*/ 360 w 549"/>
                <a:gd name="T7" fmla="*/ 282 h 602"/>
                <a:gd name="T8" fmla="*/ 305 w 549"/>
                <a:gd name="T9" fmla="*/ 238 h 602"/>
                <a:gd name="T10" fmla="*/ 252 w 549"/>
                <a:gd name="T11" fmla="*/ 260 h 602"/>
                <a:gd name="T12" fmla="*/ 178 w 549"/>
                <a:gd name="T13" fmla="*/ 291 h 602"/>
                <a:gd name="T14" fmla="*/ 168 w 549"/>
                <a:gd name="T15" fmla="*/ 139 h 602"/>
                <a:gd name="T16" fmla="*/ 61 w 549"/>
                <a:gd name="T17" fmla="*/ 184 h 602"/>
                <a:gd name="T18" fmla="*/ 51 w 549"/>
                <a:gd name="T19" fmla="*/ 283 h 602"/>
                <a:gd name="T20" fmla="*/ 13 w 549"/>
                <a:gd name="T21" fmla="*/ 380 h 602"/>
                <a:gd name="T22" fmla="*/ 50 w 549"/>
                <a:gd name="T23" fmla="*/ 327 h 602"/>
                <a:gd name="T24" fmla="*/ 77 w 549"/>
                <a:gd name="T25" fmla="*/ 548 h 602"/>
                <a:gd name="T26" fmla="*/ 32 w 549"/>
                <a:gd name="T27" fmla="*/ 602 h 602"/>
                <a:gd name="T28" fmla="*/ 68 w 549"/>
                <a:gd name="T29" fmla="*/ 591 h 602"/>
                <a:gd name="T30" fmla="*/ 125 w 549"/>
                <a:gd name="T31" fmla="*/ 400 h 602"/>
                <a:gd name="T32" fmla="*/ 131 w 549"/>
                <a:gd name="T33" fmla="*/ 588 h 602"/>
                <a:gd name="T34" fmla="*/ 90 w 549"/>
                <a:gd name="T35" fmla="*/ 586 h 602"/>
                <a:gd name="T36" fmla="*/ 186 w 549"/>
                <a:gd name="T37" fmla="*/ 327 h 602"/>
                <a:gd name="T38" fmla="*/ 229 w 549"/>
                <a:gd name="T39" fmla="*/ 280 h 602"/>
                <a:gd name="T40" fmla="*/ 313 w 549"/>
                <a:gd name="T41" fmla="*/ 275 h 602"/>
                <a:gd name="T42" fmla="*/ 408 w 549"/>
                <a:gd name="T43" fmla="*/ 243 h 602"/>
                <a:gd name="T44" fmla="*/ 433 w 549"/>
                <a:gd name="T45" fmla="*/ 460 h 602"/>
                <a:gd name="T46" fmla="*/ 425 w 549"/>
                <a:gd name="T47" fmla="*/ 578 h 602"/>
                <a:gd name="T48" fmla="*/ 424 w 549"/>
                <a:gd name="T49" fmla="*/ 585 h 602"/>
                <a:gd name="T50" fmla="*/ 450 w 549"/>
                <a:gd name="T51" fmla="*/ 520 h 602"/>
                <a:gd name="T52" fmla="*/ 423 w 549"/>
                <a:gd name="T53" fmla="*/ 360 h 602"/>
                <a:gd name="T54" fmla="*/ 475 w 549"/>
                <a:gd name="T55" fmla="*/ 473 h 602"/>
                <a:gd name="T56" fmla="*/ 480 w 549"/>
                <a:gd name="T57" fmla="*/ 588 h 602"/>
                <a:gd name="T58" fmla="*/ 483 w 549"/>
                <a:gd name="T59" fmla="*/ 478 h 602"/>
                <a:gd name="T60" fmla="*/ 529 w 549"/>
                <a:gd name="T61" fmla="*/ 361 h 602"/>
                <a:gd name="T62" fmla="*/ 509 w 549"/>
                <a:gd name="T63" fmla="*/ 384 h 602"/>
                <a:gd name="T64" fmla="*/ 537 w 549"/>
                <a:gd name="T65" fmla="*/ 432 h 602"/>
                <a:gd name="T66" fmla="*/ 20 w 549"/>
                <a:gd name="T67" fmla="*/ 373 h 602"/>
                <a:gd name="T68" fmla="*/ 18 w 549"/>
                <a:gd name="T69" fmla="*/ 96 h 602"/>
                <a:gd name="T70" fmla="*/ 108 w 549"/>
                <a:gd name="T71" fmla="*/ 37 h 602"/>
                <a:gd name="T72" fmla="*/ 108 w 549"/>
                <a:gd name="T73" fmla="*/ 183 h 602"/>
                <a:gd name="T74" fmla="*/ 168 w 549"/>
                <a:gd name="T75" fmla="*/ 373 h 602"/>
                <a:gd name="T76" fmla="*/ 99 w 549"/>
                <a:gd name="T77" fmla="*/ 392 h 602"/>
                <a:gd name="T78" fmla="*/ 66 w 549"/>
                <a:gd name="T79" fmla="*/ 198 h 602"/>
                <a:gd name="T80" fmla="*/ 67 w 549"/>
                <a:gd name="T81" fmla="*/ 187 h 602"/>
                <a:gd name="T82" fmla="*/ 172 w 549"/>
                <a:gd name="T83" fmla="*/ 293 h 602"/>
                <a:gd name="T84" fmla="*/ 114 w 549"/>
                <a:gd name="T85" fmla="*/ 261 h 602"/>
                <a:gd name="T86" fmla="*/ 130 w 549"/>
                <a:gd name="T87" fmla="*/ 289 h 602"/>
                <a:gd name="T88" fmla="*/ 168 w 549"/>
                <a:gd name="T89" fmla="*/ 373 h 602"/>
                <a:gd name="T90" fmla="*/ 278 w 549"/>
                <a:gd name="T91" fmla="*/ 229 h 602"/>
                <a:gd name="T92" fmla="*/ 302 w 549"/>
                <a:gd name="T93" fmla="*/ 266 h 602"/>
                <a:gd name="T94" fmla="*/ 274 w 549"/>
                <a:gd name="T95" fmla="*/ 253 h 602"/>
                <a:gd name="T96" fmla="*/ 311 w 549"/>
                <a:gd name="T97" fmla="*/ 264 h 602"/>
                <a:gd name="T98" fmla="*/ 399 w 549"/>
                <a:gd name="T99" fmla="*/ 111 h 602"/>
                <a:gd name="T100" fmla="*/ 442 w 549"/>
                <a:gd name="T101" fmla="*/ 110 h 602"/>
                <a:gd name="T102" fmla="*/ 411 w 549"/>
                <a:gd name="T103" fmla="*/ 45 h 602"/>
                <a:gd name="T104" fmla="*/ 500 w 549"/>
                <a:gd name="T105" fmla="*/ 24 h 602"/>
                <a:gd name="T106" fmla="*/ 498 w 549"/>
                <a:gd name="T107" fmla="*/ 149 h 602"/>
                <a:gd name="T108" fmla="*/ 433 w 549"/>
                <a:gd name="T109" fmla="*/ 149 h 602"/>
                <a:gd name="T110" fmla="*/ 449 w 549"/>
                <a:gd name="T111" fmla="*/ 363 h 602"/>
                <a:gd name="T112" fmla="*/ 408 w 549"/>
                <a:gd name="T113" fmla="*/ 333 h 602"/>
                <a:gd name="T114" fmla="*/ 438 w 549"/>
                <a:gd name="T115" fmla="*/ 166 h 602"/>
                <a:gd name="T116" fmla="*/ 488 w 549"/>
                <a:gd name="T117" fmla="*/ 161 h 602"/>
                <a:gd name="T118" fmla="*/ 480 w 549"/>
                <a:gd name="T119" fmla="*/ 185 h 602"/>
                <a:gd name="T120" fmla="*/ 466 w 549"/>
                <a:gd name="T121" fmla="*/ 362 h 602"/>
                <a:gd name="T122" fmla="*/ 511 w 549"/>
                <a:gd name="T123" fmla="*/ 410 h 602"/>
                <a:gd name="T124" fmla="*/ 525 w 549"/>
                <a:gd name="T125" fmla="*/ 38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9" h="602">
                  <a:moveTo>
                    <a:pt x="531" y="383"/>
                  </a:moveTo>
                  <a:cubicBezTo>
                    <a:pt x="544" y="357"/>
                    <a:pt x="532" y="326"/>
                    <a:pt x="523" y="300"/>
                  </a:cubicBezTo>
                  <a:cubicBezTo>
                    <a:pt x="521" y="294"/>
                    <a:pt x="519" y="288"/>
                    <a:pt x="517" y="282"/>
                  </a:cubicBezTo>
                  <a:cubicBezTo>
                    <a:pt x="517" y="262"/>
                    <a:pt x="514" y="242"/>
                    <a:pt x="512" y="222"/>
                  </a:cubicBezTo>
                  <a:cubicBezTo>
                    <a:pt x="510" y="200"/>
                    <a:pt x="507" y="177"/>
                    <a:pt x="495" y="158"/>
                  </a:cubicBezTo>
                  <a:cubicBezTo>
                    <a:pt x="496" y="158"/>
                    <a:pt x="497" y="157"/>
                    <a:pt x="498" y="157"/>
                  </a:cubicBezTo>
                  <a:cubicBezTo>
                    <a:pt x="520" y="148"/>
                    <a:pt x="533" y="125"/>
                    <a:pt x="539" y="103"/>
                  </a:cubicBezTo>
                  <a:cubicBezTo>
                    <a:pt x="549" y="71"/>
                    <a:pt x="535" y="23"/>
                    <a:pt x="498" y="16"/>
                  </a:cubicBezTo>
                  <a:cubicBezTo>
                    <a:pt x="468" y="0"/>
                    <a:pt x="418" y="9"/>
                    <a:pt x="404" y="42"/>
                  </a:cubicBezTo>
                  <a:cubicBezTo>
                    <a:pt x="396" y="63"/>
                    <a:pt x="388" y="91"/>
                    <a:pt x="392" y="113"/>
                  </a:cubicBezTo>
                  <a:cubicBezTo>
                    <a:pt x="395" y="135"/>
                    <a:pt x="412" y="148"/>
                    <a:pt x="432" y="156"/>
                  </a:cubicBezTo>
                  <a:cubicBezTo>
                    <a:pt x="432" y="157"/>
                    <a:pt x="433" y="157"/>
                    <a:pt x="434" y="157"/>
                  </a:cubicBezTo>
                  <a:cubicBezTo>
                    <a:pt x="425" y="175"/>
                    <a:pt x="425" y="194"/>
                    <a:pt x="419" y="213"/>
                  </a:cubicBezTo>
                  <a:cubicBezTo>
                    <a:pt x="417" y="219"/>
                    <a:pt x="415" y="225"/>
                    <a:pt x="413" y="230"/>
                  </a:cubicBezTo>
                  <a:cubicBezTo>
                    <a:pt x="413" y="230"/>
                    <a:pt x="413" y="230"/>
                    <a:pt x="413" y="230"/>
                  </a:cubicBezTo>
                  <a:cubicBezTo>
                    <a:pt x="393" y="245"/>
                    <a:pt x="377" y="265"/>
                    <a:pt x="360" y="282"/>
                  </a:cubicBezTo>
                  <a:cubicBezTo>
                    <a:pt x="357" y="285"/>
                    <a:pt x="353" y="290"/>
                    <a:pt x="349" y="289"/>
                  </a:cubicBezTo>
                  <a:cubicBezTo>
                    <a:pt x="344" y="288"/>
                    <a:pt x="338" y="284"/>
                    <a:pt x="335" y="281"/>
                  </a:cubicBezTo>
                  <a:cubicBezTo>
                    <a:pt x="330" y="276"/>
                    <a:pt x="324" y="272"/>
                    <a:pt x="318" y="269"/>
                  </a:cubicBezTo>
                  <a:cubicBezTo>
                    <a:pt x="321" y="259"/>
                    <a:pt x="314" y="244"/>
                    <a:pt x="305" y="238"/>
                  </a:cubicBezTo>
                  <a:cubicBezTo>
                    <a:pt x="306" y="235"/>
                    <a:pt x="304" y="232"/>
                    <a:pt x="301" y="232"/>
                  </a:cubicBezTo>
                  <a:cubicBezTo>
                    <a:pt x="297" y="233"/>
                    <a:pt x="293" y="234"/>
                    <a:pt x="289" y="235"/>
                  </a:cubicBezTo>
                  <a:cubicBezTo>
                    <a:pt x="289" y="226"/>
                    <a:pt x="284" y="219"/>
                    <a:pt x="272" y="224"/>
                  </a:cubicBezTo>
                  <a:cubicBezTo>
                    <a:pt x="258" y="230"/>
                    <a:pt x="249" y="246"/>
                    <a:pt x="252" y="260"/>
                  </a:cubicBezTo>
                  <a:cubicBezTo>
                    <a:pt x="251" y="261"/>
                    <a:pt x="250" y="261"/>
                    <a:pt x="249" y="262"/>
                  </a:cubicBezTo>
                  <a:cubicBezTo>
                    <a:pt x="243" y="265"/>
                    <a:pt x="237" y="268"/>
                    <a:pt x="231" y="271"/>
                  </a:cubicBezTo>
                  <a:cubicBezTo>
                    <a:pt x="214" y="279"/>
                    <a:pt x="196" y="284"/>
                    <a:pt x="178" y="290"/>
                  </a:cubicBezTo>
                  <a:cubicBezTo>
                    <a:pt x="178" y="290"/>
                    <a:pt x="178" y="290"/>
                    <a:pt x="178" y="291"/>
                  </a:cubicBezTo>
                  <a:cubicBezTo>
                    <a:pt x="173" y="274"/>
                    <a:pt x="167" y="259"/>
                    <a:pt x="160" y="244"/>
                  </a:cubicBezTo>
                  <a:cubicBezTo>
                    <a:pt x="153" y="229"/>
                    <a:pt x="146" y="214"/>
                    <a:pt x="136" y="200"/>
                  </a:cubicBezTo>
                  <a:cubicBezTo>
                    <a:pt x="133" y="196"/>
                    <a:pt x="129" y="191"/>
                    <a:pt x="124" y="188"/>
                  </a:cubicBezTo>
                  <a:cubicBezTo>
                    <a:pt x="144" y="179"/>
                    <a:pt x="160" y="161"/>
                    <a:pt x="168" y="139"/>
                  </a:cubicBezTo>
                  <a:cubicBezTo>
                    <a:pt x="183" y="97"/>
                    <a:pt x="146" y="45"/>
                    <a:pt x="108" y="29"/>
                  </a:cubicBezTo>
                  <a:cubicBezTo>
                    <a:pt x="106" y="29"/>
                    <a:pt x="105" y="29"/>
                    <a:pt x="104" y="30"/>
                  </a:cubicBezTo>
                  <a:cubicBezTo>
                    <a:pt x="68" y="17"/>
                    <a:pt x="26" y="51"/>
                    <a:pt x="15" y="84"/>
                  </a:cubicBezTo>
                  <a:cubicBezTo>
                    <a:pt x="0" y="125"/>
                    <a:pt x="26" y="164"/>
                    <a:pt x="61" y="184"/>
                  </a:cubicBezTo>
                  <a:cubicBezTo>
                    <a:pt x="60" y="184"/>
                    <a:pt x="60" y="185"/>
                    <a:pt x="60" y="186"/>
                  </a:cubicBezTo>
                  <a:cubicBezTo>
                    <a:pt x="59" y="187"/>
                    <a:pt x="59" y="189"/>
                    <a:pt x="59" y="190"/>
                  </a:cubicBezTo>
                  <a:cubicBezTo>
                    <a:pt x="59" y="191"/>
                    <a:pt x="59" y="191"/>
                    <a:pt x="59" y="192"/>
                  </a:cubicBezTo>
                  <a:cubicBezTo>
                    <a:pt x="59" y="223"/>
                    <a:pt x="53" y="253"/>
                    <a:pt x="51" y="283"/>
                  </a:cubicBezTo>
                  <a:cubicBezTo>
                    <a:pt x="51" y="289"/>
                    <a:pt x="50" y="295"/>
                    <a:pt x="50" y="300"/>
                  </a:cubicBezTo>
                  <a:cubicBezTo>
                    <a:pt x="50" y="301"/>
                    <a:pt x="50" y="301"/>
                    <a:pt x="50" y="301"/>
                  </a:cubicBezTo>
                  <a:cubicBezTo>
                    <a:pt x="48" y="320"/>
                    <a:pt x="35" y="336"/>
                    <a:pt x="34" y="354"/>
                  </a:cubicBezTo>
                  <a:cubicBezTo>
                    <a:pt x="20" y="350"/>
                    <a:pt x="10" y="364"/>
                    <a:pt x="13" y="380"/>
                  </a:cubicBezTo>
                  <a:cubicBezTo>
                    <a:pt x="16" y="392"/>
                    <a:pt x="32" y="414"/>
                    <a:pt x="47" y="409"/>
                  </a:cubicBezTo>
                  <a:cubicBezTo>
                    <a:pt x="64" y="403"/>
                    <a:pt x="53" y="366"/>
                    <a:pt x="42" y="359"/>
                  </a:cubicBezTo>
                  <a:cubicBezTo>
                    <a:pt x="42" y="359"/>
                    <a:pt x="42" y="359"/>
                    <a:pt x="42" y="359"/>
                  </a:cubicBezTo>
                  <a:cubicBezTo>
                    <a:pt x="41" y="348"/>
                    <a:pt x="46" y="338"/>
                    <a:pt x="50" y="327"/>
                  </a:cubicBezTo>
                  <a:cubicBezTo>
                    <a:pt x="51" y="342"/>
                    <a:pt x="54" y="357"/>
                    <a:pt x="61" y="371"/>
                  </a:cubicBezTo>
                  <a:cubicBezTo>
                    <a:pt x="68" y="385"/>
                    <a:pt x="79" y="393"/>
                    <a:pt x="93" y="397"/>
                  </a:cubicBezTo>
                  <a:cubicBezTo>
                    <a:pt x="92" y="431"/>
                    <a:pt x="92" y="464"/>
                    <a:pt x="88" y="497"/>
                  </a:cubicBezTo>
                  <a:cubicBezTo>
                    <a:pt x="86" y="515"/>
                    <a:pt x="81" y="531"/>
                    <a:pt x="77" y="548"/>
                  </a:cubicBezTo>
                  <a:cubicBezTo>
                    <a:pt x="73" y="564"/>
                    <a:pt x="68" y="580"/>
                    <a:pt x="57" y="593"/>
                  </a:cubicBezTo>
                  <a:cubicBezTo>
                    <a:pt x="57" y="593"/>
                    <a:pt x="57" y="594"/>
                    <a:pt x="56" y="595"/>
                  </a:cubicBezTo>
                  <a:cubicBezTo>
                    <a:pt x="49" y="594"/>
                    <a:pt x="41" y="594"/>
                    <a:pt x="33" y="595"/>
                  </a:cubicBezTo>
                  <a:cubicBezTo>
                    <a:pt x="28" y="595"/>
                    <a:pt x="28" y="602"/>
                    <a:pt x="32" y="602"/>
                  </a:cubicBezTo>
                  <a:cubicBezTo>
                    <a:pt x="43" y="602"/>
                    <a:pt x="55" y="602"/>
                    <a:pt x="66" y="601"/>
                  </a:cubicBezTo>
                  <a:cubicBezTo>
                    <a:pt x="69" y="601"/>
                    <a:pt x="69" y="597"/>
                    <a:pt x="67" y="596"/>
                  </a:cubicBezTo>
                  <a:cubicBezTo>
                    <a:pt x="68" y="595"/>
                    <a:pt x="68" y="594"/>
                    <a:pt x="68" y="593"/>
                  </a:cubicBezTo>
                  <a:cubicBezTo>
                    <a:pt x="68" y="592"/>
                    <a:pt x="68" y="592"/>
                    <a:pt x="68" y="591"/>
                  </a:cubicBezTo>
                  <a:cubicBezTo>
                    <a:pt x="74" y="582"/>
                    <a:pt x="78" y="571"/>
                    <a:pt x="81" y="560"/>
                  </a:cubicBezTo>
                  <a:cubicBezTo>
                    <a:pt x="86" y="543"/>
                    <a:pt x="91" y="526"/>
                    <a:pt x="94" y="509"/>
                  </a:cubicBezTo>
                  <a:cubicBezTo>
                    <a:pt x="99" y="473"/>
                    <a:pt x="100" y="435"/>
                    <a:pt x="99" y="399"/>
                  </a:cubicBezTo>
                  <a:cubicBezTo>
                    <a:pt x="107" y="401"/>
                    <a:pt x="116" y="401"/>
                    <a:pt x="125" y="400"/>
                  </a:cubicBezTo>
                  <a:cubicBezTo>
                    <a:pt x="123" y="433"/>
                    <a:pt x="120" y="465"/>
                    <a:pt x="115" y="497"/>
                  </a:cubicBezTo>
                  <a:cubicBezTo>
                    <a:pt x="110" y="530"/>
                    <a:pt x="94" y="558"/>
                    <a:pt x="81" y="588"/>
                  </a:cubicBezTo>
                  <a:cubicBezTo>
                    <a:pt x="80" y="591"/>
                    <a:pt x="82" y="594"/>
                    <a:pt x="85" y="594"/>
                  </a:cubicBezTo>
                  <a:cubicBezTo>
                    <a:pt x="100" y="594"/>
                    <a:pt x="117" y="596"/>
                    <a:pt x="131" y="588"/>
                  </a:cubicBezTo>
                  <a:cubicBezTo>
                    <a:pt x="134" y="585"/>
                    <a:pt x="132" y="581"/>
                    <a:pt x="128" y="581"/>
                  </a:cubicBezTo>
                  <a:cubicBezTo>
                    <a:pt x="125" y="581"/>
                    <a:pt x="123" y="581"/>
                    <a:pt x="120" y="581"/>
                  </a:cubicBezTo>
                  <a:cubicBezTo>
                    <a:pt x="117" y="581"/>
                    <a:pt x="116" y="583"/>
                    <a:pt x="117" y="585"/>
                  </a:cubicBezTo>
                  <a:cubicBezTo>
                    <a:pt x="109" y="588"/>
                    <a:pt x="99" y="587"/>
                    <a:pt x="90" y="586"/>
                  </a:cubicBezTo>
                  <a:cubicBezTo>
                    <a:pt x="102" y="560"/>
                    <a:pt x="117" y="534"/>
                    <a:pt x="121" y="505"/>
                  </a:cubicBezTo>
                  <a:cubicBezTo>
                    <a:pt x="127" y="470"/>
                    <a:pt x="133" y="434"/>
                    <a:pt x="132" y="399"/>
                  </a:cubicBezTo>
                  <a:cubicBezTo>
                    <a:pt x="150" y="396"/>
                    <a:pt x="166" y="389"/>
                    <a:pt x="177" y="374"/>
                  </a:cubicBezTo>
                  <a:cubicBezTo>
                    <a:pt x="186" y="360"/>
                    <a:pt x="187" y="343"/>
                    <a:pt x="186" y="327"/>
                  </a:cubicBezTo>
                  <a:cubicBezTo>
                    <a:pt x="185" y="317"/>
                    <a:pt x="183" y="307"/>
                    <a:pt x="180" y="298"/>
                  </a:cubicBezTo>
                  <a:cubicBezTo>
                    <a:pt x="185" y="297"/>
                    <a:pt x="190" y="295"/>
                    <a:pt x="195" y="293"/>
                  </a:cubicBezTo>
                  <a:cubicBezTo>
                    <a:pt x="200" y="292"/>
                    <a:pt x="205" y="290"/>
                    <a:pt x="209" y="288"/>
                  </a:cubicBezTo>
                  <a:cubicBezTo>
                    <a:pt x="215" y="285"/>
                    <a:pt x="224" y="284"/>
                    <a:pt x="229" y="280"/>
                  </a:cubicBezTo>
                  <a:cubicBezTo>
                    <a:pt x="236" y="276"/>
                    <a:pt x="243" y="273"/>
                    <a:pt x="251" y="269"/>
                  </a:cubicBezTo>
                  <a:cubicBezTo>
                    <a:pt x="252" y="269"/>
                    <a:pt x="254" y="268"/>
                    <a:pt x="257" y="267"/>
                  </a:cubicBezTo>
                  <a:cubicBezTo>
                    <a:pt x="256" y="276"/>
                    <a:pt x="266" y="281"/>
                    <a:pt x="276" y="283"/>
                  </a:cubicBezTo>
                  <a:cubicBezTo>
                    <a:pt x="288" y="284"/>
                    <a:pt x="304" y="284"/>
                    <a:pt x="313" y="275"/>
                  </a:cubicBezTo>
                  <a:cubicBezTo>
                    <a:pt x="320" y="280"/>
                    <a:pt x="326" y="284"/>
                    <a:pt x="333" y="288"/>
                  </a:cubicBezTo>
                  <a:cubicBezTo>
                    <a:pt x="339" y="293"/>
                    <a:pt x="347" y="299"/>
                    <a:pt x="355" y="295"/>
                  </a:cubicBezTo>
                  <a:cubicBezTo>
                    <a:pt x="365" y="292"/>
                    <a:pt x="373" y="279"/>
                    <a:pt x="381" y="271"/>
                  </a:cubicBezTo>
                  <a:cubicBezTo>
                    <a:pt x="389" y="262"/>
                    <a:pt x="398" y="252"/>
                    <a:pt x="408" y="243"/>
                  </a:cubicBezTo>
                  <a:cubicBezTo>
                    <a:pt x="403" y="256"/>
                    <a:pt x="398" y="269"/>
                    <a:pt x="395" y="282"/>
                  </a:cubicBezTo>
                  <a:cubicBezTo>
                    <a:pt x="390" y="309"/>
                    <a:pt x="398" y="338"/>
                    <a:pt x="417" y="355"/>
                  </a:cubicBezTo>
                  <a:cubicBezTo>
                    <a:pt x="416" y="371"/>
                    <a:pt x="419" y="387"/>
                    <a:pt x="422" y="403"/>
                  </a:cubicBezTo>
                  <a:cubicBezTo>
                    <a:pt x="425" y="422"/>
                    <a:pt x="429" y="441"/>
                    <a:pt x="433" y="460"/>
                  </a:cubicBezTo>
                  <a:cubicBezTo>
                    <a:pt x="437" y="480"/>
                    <a:pt x="441" y="500"/>
                    <a:pt x="443" y="520"/>
                  </a:cubicBezTo>
                  <a:cubicBezTo>
                    <a:pt x="444" y="529"/>
                    <a:pt x="444" y="538"/>
                    <a:pt x="446" y="547"/>
                  </a:cubicBezTo>
                  <a:cubicBezTo>
                    <a:pt x="449" y="557"/>
                    <a:pt x="449" y="567"/>
                    <a:pt x="449" y="578"/>
                  </a:cubicBezTo>
                  <a:cubicBezTo>
                    <a:pt x="441" y="578"/>
                    <a:pt x="432" y="577"/>
                    <a:pt x="425" y="578"/>
                  </a:cubicBezTo>
                  <a:cubicBezTo>
                    <a:pt x="424" y="578"/>
                    <a:pt x="424" y="578"/>
                    <a:pt x="424" y="578"/>
                  </a:cubicBezTo>
                  <a:cubicBezTo>
                    <a:pt x="424" y="578"/>
                    <a:pt x="424" y="578"/>
                    <a:pt x="424" y="578"/>
                  </a:cubicBezTo>
                  <a:cubicBezTo>
                    <a:pt x="422" y="579"/>
                    <a:pt x="421" y="580"/>
                    <a:pt x="421" y="582"/>
                  </a:cubicBezTo>
                  <a:cubicBezTo>
                    <a:pt x="421" y="583"/>
                    <a:pt x="422" y="585"/>
                    <a:pt x="424" y="585"/>
                  </a:cubicBezTo>
                  <a:cubicBezTo>
                    <a:pt x="433" y="587"/>
                    <a:pt x="444" y="585"/>
                    <a:pt x="453" y="585"/>
                  </a:cubicBezTo>
                  <a:cubicBezTo>
                    <a:pt x="455" y="585"/>
                    <a:pt x="456" y="583"/>
                    <a:pt x="456" y="581"/>
                  </a:cubicBezTo>
                  <a:cubicBezTo>
                    <a:pt x="456" y="572"/>
                    <a:pt x="458" y="562"/>
                    <a:pt x="455" y="552"/>
                  </a:cubicBezTo>
                  <a:cubicBezTo>
                    <a:pt x="453" y="542"/>
                    <a:pt x="451" y="531"/>
                    <a:pt x="450" y="520"/>
                  </a:cubicBezTo>
                  <a:cubicBezTo>
                    <a:pt x="449" y="501"/>
                    <a:pt x="445" y="481"/>
                    <a:pt x="441" y="462"/>
                  </a:cubicBezTo>
                  <a:cubicBezTo>
                    <a:pt x="437" y="442"/>
                    <a:pt x="433" y="422"/>
                    <a:pt x="429" y="402"/>
                  </a:cubicBezTo>
                  <a:cubicBezTo>
                    <a:pt x="427" y="392"/>
                    <a:pt x="425" y="382"/>
                    <a:pt x="424" y="372"/>
                  </a:cubicBezTo>
                  <a:cubicBezTo>
                    <a:pt x="424" y="370"/>
                    <a:pt x="423" y="365"/>
                    <a:pt x="423" y="360"/>
                  </a:cubicBezTo>
                  <a:cubicBezTo>
                    <a:pt x="431" y="366"/>
                    <a:pt x="441" y="370"/>
                    <a:pt x="452" y="371"/>
                  </a:cubicBezTo>
                  <a:cubicBezTo>
                    <a:pt x="455" y="371"/>
                    <a:pt x="458" y="371"/>
                    <a:pt x="460" y="371"/>
                  </a:cubicBezTo>
                  <a:cubicBezTo>
                    <a:pt x="460" y="387"/>
                    <a:pt x="463" y="403"/>
                    <a:pt x="465" y="419"/>
                  </a:cubicBezTo>
                  <a:cubicBezTo>
                    <a:pt x="468" y="437"/>
                    <a:pt x="470" y="456"/>
                    <a:pt x="475" y="473"/>
                  </a:cubicBezTo>
                  <a:cubicBezTo>
                    <a:pt x="479" y="491"/>
                    <a:pt x="485" y="508"/>
                    <a:pt x="489" y="525"/>
                  </a:cubicBezTo>
                  <a:cubicBezTo>
                    <a:pt x="493" y="543"/>
                    <a:pt x="493" y="561"/>
                    <a:pt x="493" y="579"/>
                  </a:cubicBezTo>
                  <a:cubicBezTo>
                    <a:pt x="487" y="577"/>
                    <a:pt x="481" y="577"/>
                    <a:pt x="475" y="581"/>
                  </a:cubicBezTo>
                  <a:cubicBezTo>
                    <a:pt x="471" y="584"/>
                    <a:pt x="476" y="591"/>
                    <a:pt x="480" y="588"/>
                  </a:cubicBezTo>
                  <a:cubicBezTo>
                    <a:pt x="485" y="583"/>
                    <a:pt x="490" y="586"/>
                    <a:pt x="495" y="588"/>
                  </a:cubicBezTo>
                  <a:cubicBezTo>
                    <a:pt x="498" y="589"/>
                    <a:pt x="500" y="587"/>
                    <a:pt x="500" y="584"/>
                  </a:cubicBezTo>
                  <a:cubicBezTo>
                    <a:pt x="500" y="566"/>
                    <a:pt x="501" y="548"/>
                    <a:pt x="498" y="531"/>
                  </a:cubicBezTo>
                  <a:cubicBezTo>
                    <a:pt x="495" y="513"/>
                    <a:pt x="488" y="496"/>
                    <a:pt x="483" y="478"/>
                  </a:cubicBezTo>
                  <a:cubicBezTo>
                    <a:pt x="478" y="460"/>
                    <a:pt x="476" y="441"/>
                    <a:pt x="473" y="422"/>
                  </a:cubicBezTo>
                  <a:cubicBezTo>
                    <a:pt x="470" y="405"/>
                    <a:pt x="468" y="388"/>
                    <a:pt x="467" y="370"/>
                  </a:cubicBezTo>
                  <a:cubicBezTo>
                    <a:pt x="498" y="365"/>
                    <a:pt x="512" y="331"/>
                    <a:pt x="516" y="301"/>
                  </a:cubicBezTo>
                  <a:cubicBezTo>
                    <a:pt x="523" y="320"/>
                    <a:pt x="531" y="341"/>
                    <a:pt x="529" y="361"/>
                  </a:cubicBezTo>
                  <a:cubicBezTo>
                    <a:pt x="529" y="360"/>
                    <a:pt x="529" y="359"/>
                    <a:pt x="529" y="359"/>
                  </a:cubicBezTo>
                  <a:cubicBezTo>
                    <a:pt x="529" y="356"/>
                    <a:pt x="524" y="356"/>
                    <a:pt x="524" y="359"/>
                  </a:cubicBezTo>
                  <a:cubicBezTo>
                    <a:pt x="524" y="365"/>
                    <a:pt x="523" y="370"/>
                    <a:pt x="523" y="376"/>
                  </a:cubicBezTo>
                  <a:cubicBezTo>
                    <a:pt x="517" y="376"/>
                    <a:pt x="514" y="379"/>
                    <a:pt x="509" y="384"/>
                  </a:cubicBezTo>
                  <a:cubicBezTo>
                    <a:pt x="504" y="388"/>
                    <a:pt x="496" y="396"/>
                    <a:pt x="499" y="403"/>
                  </a:cubicBezTo>
                  <a:cubicBezTo>
                    <a:pt x="502" y="410"/>
                    <a:pt x="505" y="416"/>
                    <a:pt x="506" y="424"/>
                  </a:cubicBezTo>
                  <a:cubicBezTo>
                    <a:pt x="507" y="430"/>
                    <a:pt x="508" y="437"/>
                    <a:pt x="510" y="443"/>
                  </a:cubicBezTo>
                  <a:cubicBezTo>
                    <a:pt x="517" y="458"/>
                    <a:pt x="533" y="438"/>
                    <a:pt x="537" y="432"/>
                  </a:cubicBezTo>
                  <a:cubicBezTo>
                    <a:pt x="549" y="415"/>
                    <a:pt x="544" y="397"/>
                    <a:pt x="531" y="383"/>
                  </a:cubicBezTo>
                  <a:close/>
                  <a:moveTo>
                    <a:pt x="47" y="398"/>
                  </a:moveTo>
                  <a:cubicBezTo>
                    <a:pt x="44" y="411"/>
                    <a:pt x="27" y="391"/>
                    <a:pt x="25" y="387"/>
                  </a:cubicBezTo>
                  <a:cubicBezTo>
                    <a:pt x="22" y="383"/>
                    <a:pt x="20" y="378"/>
                    <a:pt x="20" y="373"/>
                  </a:cubicBezTo>
                  <a:cubicBezTo>
                    <a:pt x="20" y="365"/>
                    <a:pt x="26" y="360"/>
                    <a:pt x="33" y="361"/>
                  </a:cubicBezTo>
                  <a:cubicBezTo>
                    <a:pt x="33" y="363"/>
                    <a:pt x="34" y="364"/>
                    <a:pt x="35" y="365"/>
                  </a:cubicBezTo>
                  <a:cubicBezTo>
                    <a:pt x="47" y="366"/>
                    <a:pt x="49" y="390"/>
                    <a:pt x="47" y="398"/>
                  </a:cubicBezTo>
                  <a:close/>
                  <a:moveTo>
                    <a:pt x="18" y="96"/>
                  </a:moveTo>
                  <a:cubicBezTo>
                    <a:pt x="24" y="61"/>
                    <a:pt x="66" y="25"/>
                    <a:pt x="102" y="35"/>
                  </a:cubicBezTo>
                  <a:cubicBezTo>
                    <a:pt x="102" y="36"/>
                    <a:pt x="102" y="37"/>
                    <a:pt x="101" y="38"/>
                  </a:cubicBezTo>
                  <a:cubicBezTo>
                    <a:pt x="101" y="41"/>
                    <a:pt x="105" y="42"/>
                    <a:pt x="106" y="39"/>
                  </a:cubicBezTo>
                  <a:cubicBezTo>
                    <a:pt x="107" y="38"/>
                    <a:pt x="107" y="38"/>
                    <a:pt x="108" y="37"/>
                  </a:cubicBezTo>
                  <a:cubicBezTo>
                    <a:pt x="141" y="53"/>
                    <a:pt x="171" y="95"/>
                    <a:pt x="162" y="132"/>
                  </a:cubicBezTo>
                  <a:cubicBezTo>
                    <a:pt x="158" y="151"/>
                    <a:pt x="145" y="167"/>
                    <a:pt x="129" y="177"/>
                  </a:cubicBezTo>
                  <a:cubicBezTo>
                    <a:pt x="125" y="180"/>
                    <a:pt x="120" y="182"/>
                    <a:pt x="116" y="184"/>
                  </a:cubicBezTo>
                  <a:cubicBezTo>
                    <a:pt x="114" y="183"/>
                    <a:pt x="111" y="183"/>
                    <a:pt x="108" y="183"/>
                  </a:cubicBezTo>
                  <a:cubicBezTo>
                    <a:pt x="107" y="184"/>
                    <a:pt x="106" y="185"/>
                    <a:pt x="106" y="186"/>
                  </a:cubicBezTo>
                  <a:cubicBezTo>
                    <a:pt x="96" y="188"/>
                    <a:pt x="85" y="186"/>
                    <a:pt x="75" y="182"/>
                  </a:cubicBezTo>
                  <a:cubicBezTo>
                    <a:pt x="40" y="169"/>
                    <a:pt x="12" y="134"/>
                    <a:pt x="18" y="96"/>
                  </a:cubicBezTo>
                  <a:close/>
                  <a:moveTo>
                    <a:pt x="168" y="373"/>
                  </a:moveTo>
                  <a:cubicBezTo>
                    <a:pt x="160" y="385"/>
                    <a:pt x="145" y="390"/>
                    <a:pt x="130" y="392"/>
                  </a:cubicBezTo>
                  <a:cubicBezTo>
                    <a:pt x="129" y="392"/>
                    <a:pt x="127" y="392"/>
                    <a:pt x="126" y="393"/>
                  </a:cubicBezTo>
                  <a:cubicBezTo>
                    <a:pt x="121" y="393"/>
                    <a:pt x="115" y="393"/>
                    <a:pt x="110" y="393"/>
                  </a:cubicBezTo>
                  <a:cubicBezTo>
                    <a:pt x="106" y="393"/>
                    <a:pt x="102" y="393"/>
                    <a:pt x="99" y="392"/>
                  </a:cubicBezTo>
                  <a:cubicBezTo>
                    <a:pt x="98" y="389"/>
                    <a:pt x="95" y="389"/>
                    <a:pt x="93" y="390"/>
                  </a:cubicBezTo>
                  <a:cubicBezTo>
                    <a:pt x="85" y="387"/>
                    <a:pt x="78" y="383"/>
                    <a:pt x="73" y="376"/>
                  </a:cubicBezTo>
                  <a:cubicBezTo>
                    <a:pt x="54" y="352"/>
                    <a:pt x="56" y="315"/>
                    <a:pt x="58" y="287"/>
                  </a:cubicBezTo>
                  <a:cubicBezTo>
                    <a:pt x="60" y="257"/>
                    <a:pt x="65" y="228"/>
                    <a:pt x="66" y="198"/>
                  </a:cubicBezTo>
                  <a:cubicBezTo>
                    <a:pt x="68" y="198"/>
                    <a:pt x="69" y="197"/>
                    <a:pt x="69" y="194"/>
                  </a:cubicBezTo>
                  <a:cubicBezTo>
                    <a:pt x="69" y="191"/>
                    <a:pt x="68" y="190"/>
                    <a:pt x="66" y="189"/>
                  </a:cubicBezTo>
                  <a:cubicBezTo>
                    <a:pt x="66" y="188"/>
                    <a:pt x="66" y="187"/>
                    <a:pt x="66" y="186"/>
                  </a:cubicBezTo>
                  <a:cubicBezTo>
                    <a:pt x="66" y="186"/>
                    <a:pt x="67" y="187"/>
                    <a:pt x="67" y="187"/>
                  </a:cubicBezTo>
                  <a:cubicBezTo>
                    <a:pt x="84" y="195"/>
                    <a:pt x="101" y="195"/>
                    <a:pt x="116" y="190"/>
                  </a:cubicBezTo>
                  <a:cubicBezTo>
                    <a:pt x="128" y="195"/>
                    <a:pt x="137" y="214"/>
                    <a:pt x="142" y="222"/>
                  </a:cubicBezTo>
                  <a:cubicBezTo>
                    <a:pt x="150" y="238"/>
                    <a:pt x="157" y="254"/>
                    <a:pt x="163" y="270"/>
                  </a:cubicBezTo>
                  <a:cubicBezTo>
                    <a:pt x="166" y="277"/>
                    <a:pt x="169" y="285"/>
                    <a:pt x="172" y="293"/>
                  </a:cubicBezTo>
                  <a:cubicBezTo>
                    <a:pt x="168" y="294"/>
                    <a:pt x="164" y="296"/>
                    <a:pt x="160" y="297"/>
                  </a:cubicBezTo>
                  <a:cubicBezTo>
                    <a:pt x="150" y="300"/>
                    <a:pt x="145" y="298"/>
                    <a:pt x="139" y="290"/>
                  </a:cubicBezTo>
                  <a:cubicBezTo>
                    <a:pt x="134" y="283"/>
                    <a:pt x="129" y="276"/>
                    <a:pt x="123" y="270"/>
                  </a:cubicBezTo>
                  <a:cubicBezTo>
                    <a:pt x="120" y="267"/>
                    <a:pt x="117" y="264"/>
                    <a:pt x="114" y="261"/>
                  </a:cubicBezTo>
                  <a:cubicBezTo>
                    <a:pt x="109" y="255"/>
                    <a:pt x="110" y="244"/>
                    <a:pt x="109" y="236"/>
                  </a:cubicBezTo>
                  <a:cubicBezTo>
                    <a:pt x="109" y="232"/>
                    <a:pt x="104" y="232"/>
                    <a:pt x="104" y="236"/>
                  </a:cubicBezTo>
                  <a:cubicBezTo>
                    <a:pt x="103" y="243"/>
                    <a:pt x="102" y="256"/>
                    <a:pt x="107" y="263"/>
                  </a:cubicBezTo>
                  <a:cubicBezTo>
                    <a:pt x="113" y="272"/>
                    <a:pt x="122" y="280"/>
                    <a:pt x="130" y="289"/>
                  </a:cubicBezTo>
                  <a:cubicBezTo>
                    <a:pt x="134" y="295"/>
                    <a:pt x="138" y="304"/>
                    <a:pt x="146" y="305"/>
                  </a:cubicBezTo>
                  <a:cubicBezTo>
                    <a:pt x="153" y="307"/>
                    <a:pt x="162" y="304"/>
                    <a:pt x="169" y="301"/>
                  </a:cubicBezTo>
                  <a:cubicBezTo>
                    <a:pt x="170" y="301"/>
                    <a:pt x="172" y="301"/>
                    <a:pt x="174" y="300"/>
                  </a:cubicBezTo>
                  <a:cubicBezTo>
                    <a:pt x="181" y="325"/>
                    <a:pt x="184" y="353"/>
                    <a:pt x="168" y="373"/>
                  </a:cubicBezTo>
                  <a:close/>
                  <a:moveTo>
                    <a:pt x="258" y="257"/>
                  </a:moveTo>
                  <a:cubicBezTo>
                    <a:pt x="258" y="254"/>
                    <a:pt x="258" y="251"/>
                    <a:pt x="259" y="249"/>
                  </a:cubicBezTo>
                  <a:cubicBezTo>
                    <a:pt x="260" y="244"/>
                    <a:pt x="263" y="239"/>
                    <a:pt x="267" y="236"/>
                  </a:cubicBezTo>
                  <a:cubicBezTo>
                    <a:pt x="270" y="233"/>
                    <a:pt x="274" y="230"/>
                    <a:pt x="278" y="229"/>
                  </a:cubicBezTo>
                  <a:cubicBezTo>
                    <a:pt x="284" y="228"/>
                    <a:pt x="283" y="235"/>
                    <a:pt x="282" y="239"/>
                  </a:cubicBezTo>
                  <a:cubicBezTo>
                    <a:pt x="274" y="243"/>
                    <a:pt x="266" y="249"/>
                    <a:pt x="261" y="256"/>
                  </a:cubicBezTo>
                  <a:cubicBezTo>
                    <a:pt x="260" y="256"/>
                    <a:pt x="259" y="256"/>
                    <a:pt x="258" y="257"/>
                  </a:cubicBezTo>
                  <a:close/>
                  <a:moveTo>
                    <a:pt x="302" y="266"/>
                  </a:moveTo>
                  <a:cubicBezTo>
                    <a:pt x="303" y="267"/>
                    <a:pt x="305" y="269"/>
                    <a:pt x="307" y="271"/>
                  </a:cubicBezTo>
                  <a:cubicBezTo>
                    <a:pt x="306" y="272"/>
                    <a:pt x="305" y="273"/>
                    <a:pt x="303" y="273"/>
                  </a:cubicBezTo>
                  <a:cubicBezTo>
                    <a:pt x="295" y="278"/>
                    <a:pt x="282" y="277"/>
                    <a:pt x="273" y="275"/>
                  </a:cubicBezTo>
                  <a:cubicBezTo>
                    <a:pt x="258" y="272"/>
                    <a:pt x="266" y="259"/>
                    <a:pt x="274" y="253"/>
                  </a:cubicBezTo>
                  <a:cubicBezTo>
                    <a:pt x="280" y="248"/>
                    <a:pt x="286" y="245"/>
                    <a:pt x="293" y="242"/>
                  </a:cubicBezTo>
                  <a:cubicBezTo>
                    <a:pt x="293" y="242"/>
                    <a:pt x="293" y="242"/>
                    <a:pt x="294" y="242"/>
                  </a:cubicBezTo>
                  <a:cubicBezTo>
                    <a:pt x="302" y="241"/>
                    <a:pt x="307" y="250"/>
                    <a:pt x="309" y="256"/>
                  </a:cubicBezTo>
                  <a:cubicBezTo>
                    <a:pt x="310" y="259"/>
                    <a:pt x="311" y="261"/>
                    <a:pt x="311" y="264"/>
                  </a:cubicBezTo>
                  <a:cubicBezTo>
                    <a:pt x="309" y="263"/>
                    <a:pt x="308" y="262"/>
                    <a:pt x="307" y="261"/>
                  </a:cubicBezTo>
                  <a:cubicBezTo>
                    <a:pt x="303" y="257"/>
                    <a:pt x="298" y="263"/>
                    <a:pt x="302" y="266"/>
                  </a:cubicBezTo>
                  <a:close/>
                  <a:moveTo>
                    <a:pt x="433" y="149"/>
                  </a:moveTo>
                  <a:cubicBezTo>
                    <a:pt x="415" y="142"/>
                    <a:pt x="401" y="130"/>
                    <a:pt x="399" y="111"/>
                  </a:cubicBezTo>
                  <a:cubicBezTo>
                    <a:pt x="405" y="116"/>
                    <a:pt x="416" y="117"/>
                    <a:pt x="424" y="118"/>
                  </a:cubicBezTo>
                  <a:cubicBezTo>
                    <a:pt x="435" y="118"/>
                    <a:pt x="459" y="120"/>
                    <a:pt x="455" y="104"/>
                  </a:cubicBezTo>
                  <a:cubicBezTo>
                    <a:pt x="455" y="101"/>
                    <a:pt x="451" y="100"/>
                    <a:pt x="450" y="103"/>
                  </a:cubicBezTo>
                  <a:cubicBezTo>
                    <a:pt x="448" y="109"/>
                    <a:pt x="447" y="110"/>
                    <a:pt x="442" y="110"/>
                  </a:cubicBezTo>
                  <a:cubicBezTo>
                    <a:pt x="436" y="111"/>
                    <a:pt x="431" y="111"/>
                    <a:pt x="425" y="111"/>
                  </a:cubicBezTo>
                  <a:cubicBezTo>
                    <a:pt x="418" y="110"/>
                    <a:pt x="402" y="109"/>
                    <a:pt x="401" y="101"/>
                  </a:cubicBezTo>
                  <a:cubicBezTo>
                    <a:pt x="401" y="99"/>
                    <a:pt x="400" y="99"/>
                    <a:pt x="399" y="98"/>
                  </a:cubicBezTo>
                  <a:cubicBezTo>
                    <a:pt x="399" y="80"/>
                    <a:pt x="404" y="62"/>
                    <a:pt x="411" y="45"/>
                  </a:cubicBezTo>
                  <a:cubicBezTo>
                    <a:pt x="417" y="29"/>
                    <a:pt x="437" y="20"/>
                    <a:pt x="452" y="16"/>
                  </a:cubicBezTo>
                  <a:cubicBezTo>
                    <a:pt x="465" y="13"/>
                    <a:pt x="478" y="14"/>
                    <a:pt x="490" y="19"/>
                  </a:cubicBezTo>
                  <a:cubicBezTo>
                    <a:pt x="490" y="21"/>
                    <a:pt x="491" y="22"/>
                    <a:pt x="493" y="23"/>
                  </a:cubicBezTo>
                  <a:cubicBezTo>
                    <a:pt x="496" y="23"/>
                    <a:pt x="498" y="23"/>
                    <a:pt x="500" y="24"/>
                  </a:cubicBezTo>
                  <a:cubicBezTo>
                    <a:pt x="500" y="24"/>
                    <a:pt x="500" y="24"/>
                    <a:pt x="501" y="24"/>
                  </a:cubicBezTo>
                  <a:cubicBezTo>
                    <a:pt x="501" y="25"/>
                    <a:pt x="501" y="25"/>
                    <a:pt x="502" y="25"/>
                  </a:cubicBezTo>
                  <a:cubicBezTo>
                    <a:pt x="530" y="35"/>
                    <a:pt x="538" y="72"/>
                    <a:pt x="533" y="98"/>
                  </a:cubicBezTo>
                  <a:cubicBezTo>
                    <a:pt x="529" y="119"/>
                    <a:pt x="516" y="139"/>
                    <a:pt x="498" y="149"/>
                  </a:cubicBezTo>
                  <a:cubicBezTo>
                    <a:pt x="482" y="158"/>
                    <a:pt x="460" y="158"/>
                    <a:pt x="442" y="152"/>
                  </a:cubicBezTo>
                  <a:cubicBezTo>
                    <a:pt x="442" y="152"/>
                    <a:pt x="441" y="151"/>
                    <a:pt x="439" y="151"/>
                  </a:cubicBezTo>
                  <a:cubicBezTo>
                    <a:pt x="439" y="151"/>
                    <a:pt x="439" y="151"/>
                    <a:pt x="439" y="151"/>
                  </a:cubicBezTo>
                  <a:cubicBezTo>
                    <a:pt x="437" y="150"/>
                    <a:pt x="435" y="150"/>
                    <a:pt x="433" y="149"/>
                  </a:cubicBezTo>
                  <a:close/>
                  <a:moveTo>
                    <a:pt x="466" y="362"/>
                  </a:moveTo>
                  <a:cubicBezTo>
                    <a:pt x="466" y="362"/>
                    <a:pt x="465" y="362"/>
                    <a:pt x="465" y="362"/>
                  </a:cubicBezTo>
                  <a:cubicBezTo>
                    <a:pt x="463" y="361"/>
                    <a:pt x="461" y="362"/>
                    <a:pt x="461" y="363"/>
                  </a:cubicBezTo>
                  <a:cubicBezTo>
                    <a:pt x="457" y="364"/>
                    <a:pt x="453" y="363"/>
                    <a:pt x="449" y="363"/>
                  </a:cubicBezTo>
                  <a:cubicBezTo>
                    <a:pt x="439" y="361"/>
                    <a:pt x="431" y="357"/>
                    <a:pt x="424" y="351"/>
                  </a:cubicBezTo>
                  <a:cubicBezTo>
                    <a:pt x="424" y="351"/>
                    <a:pt x="424" y="350"/>
                    <a:pt x="423" y="350"/>
                  </a:cubicBezTo>
                  <a:cubicBezTo>
                    <a:pt x="422" y="349"/>
                    <a:pt x="422" y="349"/>
                    <a:pt x="421" y="349"/>
                  </a:cubicBezTo>
                  <a:cubicBezTo>
                    <a:pt x="416" y="344"/>
                    <a:pt x="412" y="339"/>
                    <a:pt x="408" y="333"/>
                  </a:cubicBezTo>
                  <a:cubicBezTo>
                    <a:pt x="397" y="313"/>
                    <a:pt x="400" y="289"/>
                    <a:pt x="406" y="269"/>
                  </a:cubicBezTo>
                  <a:cubicBezTo>
                    <a:pt x="412" y="249"/>
                    <a:pt x="421" y="231"/>
                    <a:pt x="427" y="212"/>
                  </a:cubicBezTo>
                  <a:cubicBezTo>
                    <a:pt x="429" y="204"/>
                    <a:pt x="430" y="195"/>
                    <a:pt x="432" y="187"/>
                  </a:cubicBezTo>
                  <a:cubicBezTo>
                    <a:pt x="433" y="180"/>
                    <a:pt x="435" y="172"/>
                    <a:pt x="438" y="166"/>
                  </a:cubicBezTo>
                  <a:cubicBezTo>
                    <a:pt x="438" y="165"/>
                    <a:pt x="439" y="164"/>
                    <a:pt x="439" y="163"/>
                  </a:cubicBezTo>
                  <a:cubicBezTo>
                    <a:pt x="440" y="162"/>
                    <a:pt x="440" y="161"/>
                    <a:pt x="441" y="160"/>
                  </a:cubicBezTo>
                  <a:cubicBezTo>
                    <a:pt x="456" y="164"/>
                    <a:pt x="472" y="164"/>
                    <a:pt x="488" y="161"/>
                  </a:cubicBezTo>
                  <a:cubicBezTo>
                    <a:pt x="488" y="161"/>
                    <a:pt x="488" y="161"/>
                    <a:pt x="488" y="161"/>
                  </a:cubicBezTo>
                  <a:cubicBezTo>
                    <a:pt x="499" y="179"/>
                    <a:pt x="502" y="199"/>
                    <a:pt x="504" y="220"/>
                  </a:cubicBezTo>
                  <a:cubicBezTo>
                    <a:pt x="505" y="232"/>
                    <a:pt x="507" y="245"/>
                    <a:pt x="508" y="257"/>
                  </a:cubicBezTo>
                  <a:cubicBezTo>
                    <a:pt x="507" y="254"/>
                    <a:pt x="506" y="251"/>
                    <a:pt x="505" y="248"/>
                  </a:cubicBezTo>
                  <a:cubicBezTo>
                    <a:pt x="497" y="227"/>
                    <a:pt x="491" y="205"/>
                    <a:pt x="480" y="185"/>
                  </a:cubicBezTo>
                  <a:cubicBezTo>
                    <a:pt x="478" y="182"/>
                    <a:pt x="473" y="184"/>
                    <a:pt x="475" y="188"/>
                  </a:cubicBezTo>
                  <a:cubicBezTo>
                    <a:pt x="482" y="205"/>
                    <a:pt x="488" y="222"/>
                    <a:pt x="494" y="239"/>
                  </a:cubicBezTo>
                  <a:cubicBezTo>
                    <a:pt x="499" y="253"/>
                    <a:pt x="505" y="268"/>
                    <a:pt x="510" y="282"/>
                  </a:cubicBezTo>
                  <a:cubicBezTo>
                    <a:pt x="510" y="314"/>
                    <a:pt x="499" y="356"/>
                    <a:pt x="466" y="362"/>
                  </a:cubicBezTo>
                  <a:close/>
                  <a:moveTo>
                    <a:pt x="532" y="426"/>
                  </a:moveTo>
                  <a:cubicBezTo>
                    <a:pt x="530" y="431"/>
                    <a:pt x="525" y="437"/>
                    <a:pt x="519" y="441"/>
                  </a:cubicBezTo>
                  <a:cubicBezTo>
                    <a:pt x="516" y="443"/>
                    <a:pt x="515" y="434"/>
                    <a:pt x="515" y="432"/>
                  </a:cubicBezTo>
                  <a:cubicBezTo>
                    <a:pt x="513" y="425"/>
                    <a:pt x="513" y="417"/>
                    <a:pt x="511" y="410"/>
                  </a:cubicBezTo>
                  <a:cubicBezTo>
                    <a:pt x="509" y="404"/>
                    <a:pt x="503" y="399"/>
                    <a:pt x="510" y="392"/>
                  </a:cubicBezTo>
                  <a:cubicBezTo>
                    <a:pt x="513" y="389"/>
                    <a:pt x="516" y="386"/>
                    <a:pt x="520" y="383"/>
                  </a:cubicBezTo>
                  <a:cubicBezTo>
                    <a:pt x="520" y="384"/>
                    <a:pt x="520" y="384"/>
                    <a:pt x="520" y="384"/>
                  </a:cubicBezTo>
                  <a:cubicBezTo>
                    <a:pt x="520" y="387"/>
                    <a:pt x="523" y="388"/>
                    <a:pt x="525" y="387"/>
                  </a:cubicBezTo>
                  <a:cubicBezTo>
                    <a:pt x="525" y="387"/>
                    <a:pt x="525" y="387"/>
                    <a:pt x="525" y="387"/>
                  </a:cubicBezTo>
                  <a:cubicBezTo>
                    <a:pt x="535" y="398"/>
                    <a:pt x="540" y="411"/>
                    <a:pt x="532" y="426"/>
                  </a:cubicBezTo>
                  <a:close/>
                </a:path>
              </a:pathLst>
            </a:custGeom>
            <a:grpFill/>
            <a:ln>
              <a:noFill/>
            </a:ln>
          </p:spPr>
          <p:txBody>
            <a:bodyPr vert="horz" wrap="square" lIns="121920" tIns="60960" rIns="121920" bIns="60960" numCol="1" anchor="t" anchorCtr="0" compatLnSpc="1"/>
            <a:p>
              <a:endParaRPr lang="zh-CN" altLang="en-US" sz="2310"/>
            </a:p>
          </p:txBody>
        </p:sp>
        <p:sp>
          <p:nvSpPr>
            <p:cNvPr id="33" name="Freeform 8"/>
            <p:cNvSpPr/>
            <p:nvPr>
              <p:custDataLst>
                <p:tags r:id="rId16"/>
              </p:custDataLst>
            </p:nvPr>
          </p:nvSpPr>
          <p:spPr bwMode="auto">
            <a:xfrm>
              <a:off x="6949668" y="2495998"/>
              <a:ext cx="85367" cy="91769"/>
            </a:xfrm>
            <a:custGeom>
              <a:avLst/>
              <a:gdLst>
                <a:gd name="T0" fmla="*/ 16 w 17"/>
                <a:gd name="T1" fmla="*/ 3 h 18"/>
                <a:gd name="T2" fmla="*/ 12 w 17"/>
                <a:gd name="T3" fmla="*/ 0 h 18"/>
                <a:gd name="T4" fmla="*/ 2 w 17"/>
                <a:gd name="T5" fmla="*/ 5 h 18"/>
                <a:gd name="T6" fmla="*/ 2 w 17"/>
                <a:gd name="T7" fmla="*/ 7 h 18"/>
                <a:gd name="T8" fmla="*/ 1 w 17"/>
                <a:gd name="T9" fmla="*/ 13 h 18"/>
                <a:gd name="T10" fmla="*/ 1 w 17"/>
                <a:gd name="T11" fmla="*/ 13 h 18"/>
                <a:gd name="T12" fmla="*/ 1 w 17"/>
                <a:gd name="T13" fmla="*/ 15 h 18"/>
                <a:gd name="T14" fmla="*/ 5 w 17"/>
                <a:gd name="T15" fmla="*/ 18 h 18"/>
                <a:gd name="T16" fmla="*/ 7 w 17"/>
                <a:gd name="T17" fmla="*/ 18 h 18"/>
                <a:gd name="T18" fmla="*/ 9 w 17"/>
                <a:gd name="T19" fmla="*/ 17 h 18"/>
                <a:gd name="T20" fmla="*/ 15 w 17"/>
                <a:gd name="T21" fmla="*/ 14 h 18"/>
                <a:gd name="T22" fmla="*/ 16 w 17"/>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8">
                  <a:moveTo>
                    <a:pt x="16" y="3"/>
                  </a:moveTo>
                  <a:cubicBezTo>
                    <a:pt x="15" y="1"/>
                    <a:pt x="14" y="0"/>
                    <a:pt x="12" y="0"/>
                  </a:cubicBezTo>
                  <a:cubicBezTo>
                    <a:pt x="8" y="1"/>
                    <a:pt x="5" y="2"/>
                    <a:pt x="2" y="5"/>
                  </a:cubicBezTo>
                  <a:cubicBezTo>
                    <a:pt x="2" y="6"/>
                    <a:pt x="2" y="6"/>
                    <a:pt x="2" y="7"/>
                  </a:cubicBezTo>
                  <a:cubicBezTo>
                    <a:pt x="1" y="9"/>
                    <a:pt x="0" y="10"/>
                    <a:pt x="1" y="13"/>
                  </a:cubicBezTo>
                  <a:cubicBezTo>
                    <a:pt x="1" y="13"/>
                    <a:pt x="1" y="13"/>
                    <a:pt x="1" y="13"/>
                  </a:cubicBezTo>
                  <a:cubicBezTo>
                    <a:pt x="1" y="14"/>
                    <a:pt x="1" y="15"/>
                    <a:pt x="1" y="15"/>
                  </a:cubicBezTo>
                  <a:cubicBezTo>
                    <a:pt x="1" y="17"/>
                    <a:pt x="3" y="18"/>
                    <a:pt x="5" y="18"/>
                  </a:cubicBezTo>
                  <a:cubicBezTo>
                    <a:pt x="5" y="18"/>
                    <a:pt x="6" y="18"/>
                    <a:pt x="7" y="18"/>
                  </a:cubicBezTo>
                  <a:cubicBezTo>
                    <a:pt x="8" y="18"/>
                    <a:pt x="9" y="17"/>
                    <a:pt x="9" y="17"/>
                  </a:cubicBezTo>
                  <a:cubicBezTo>
                    <a:pt x="11" y="16"/>
                    <a:pt x="13" y="15"/>
                    <a:pt x="15" y="14"/>
                  </a:cubicBezTo>
                  <a:cubicBezTo>
                    <a:pt x="17" y="11"/>
                    <a:pt x="17" y="6"/>
                    <a:pt x="16" y="3"/>
                  </a:cubicBezTo>
                  <a:close/>
                </a:path>
              </a:pathLst>
            </a:custGeom>
            <a:grpFill/>
            <a:ln>
              <a:noFill/>
            </a:ln>
          </p:spPr>
          <p:txBody>
            <a:bodyPr vert="horz" wrap="square" lIns="121920" tIns="60960" rIns="121920" bIns="60960" numCol="1" anchor="t" anchorCtr="0" compatLnSpc="1"/>
            <a:p>
              <a:endParaRPr lang="zh-CN" altLang="en-US" sz="2310"/>
            </a:p>
          </p:txBody>
        </p:sp>
        <p:sp>
          <p:nvSpPr>
            <p:cNvPr id="34" name="Freeform 9"/>
            <p:cNvSpPr/>
            <p:nvPr>
              <p:custDataLst>
                <p:tags r:id="rId17"/>
              </p:custDataLst>
            </p:nvPr>
          </p:nvSpPr>
          <p:spPr bwMode="auto">
            <a:xfrm>
              <a:off x="5590202" y="2101176"/>
              <a:ext cx="994523" cy="958243"/>
            </a:xfrm>
            <a:custGeom>
              <a:avLst/>
              <a:gdLst>
                <a:gd name="T0" fmla="*/ 191 w 196"/>
                <a:gd name="T1" fmla="*/ 52 h 189"/>
                <a:gd name="T2" fmla="*/ 158 w 196"/>
                <a:gd name="T3" fmla="*/ 8 h 189"/>
                <a:gd name="T4" fmla="*/ 108 w 196"/>
                <a:gd name="T5" fmla="*/ 0 h 189"/>
                <a:gd name="T6" fmla="*/ 31 w 196"/>
                <a:gd name="T7" fmla="*/ 50 h 189"/>
                <a:gd name="T8" fmla="*/ 38 w 196"/>
                <a:gd name="T9" fmla="*/ 117 h 189"/>
                <a:gd name="T10" fmla="*/ 4 w 196"/>
                <a:gd name="T11" fmla="*/ 169 h 189"/>
                <a:gd name="T12" fmla="*/ 8 w 196"/>
                <a:gd name="T13" fmla="*/ 176 h 189"/>
                <a:gd name="T14" fmla="*/ 45 w 196"/>
                <a:gd name="T15" fmla="*/ 126 h 189"/>
                <a:gd name="T16" fmla="*/ 40 w 196"/>
                <a:gd name="T17" fmla="*/ 40 h 189"/>
                <a:gd name="T18" fmla="*/ 142 w 196"/>
                <a:gd name="T19" fmla="*/ 11 h 189"/>
                <a:gd name="T20" fmla="*/ 189 w 196"/>
                <a:gd name="T21" fmla="*/ 118 h 189"/>
                <a:gd name="T22" fmla="*/ 181 w 196"/>
                <a:gd name="T23" fmla="*/ 158 h 189"/>
                <a:gd name="T24" fmla="*/ 144 w 196"/>
                <a:gd name="T25" fmla="*/ 178 h 189"/>
                <a:gd name="T26" fmla="*/ 103 w 196"/>
                <a:gd name="T27" fmla="*/ 181 h 189"/>
                <a:gd name="T28" fmla="*/ 53 w 196"/>
                <a:gd name="T29" fmla="*/ 179 h 189"/>
                <a:gd name="T30" fmla="*/ 16 w 196"/>
                <a:gd name="T31" fmla="*/ 175 h 189"/>
                <a:gd name="T32" fmla="*/ 14 w 196"/>
                <a:gd name="T33" fmla="*/ 175 h 189"/>
                <a:gd name="T34" fmla="*/ 12 w 196"/>
                <a:gd name="T35" fmla="*/ 175 h 189"/>
                <a:gd name="T36" fmla="*/ 11 w 196"/>
                <a:gd name="T37" fmla="*/ 181 h 189"/>
                <a:gd name="T38" fmla="*/ 106 w 196"/>
                <a:gd name="T39" fmla="*/ 188 h 189"/>
                <a:gd name="T40" fmla="*/ 175 w 196"/>
                <a:gd name="T41" fmla="*/ 175 h 189"/>
                <a:gd name="T42" fmla="*/ 196 w 196"/>
                <a:gd name="T43" fmla="*/ 113 h 189"/>
                <a:gd name="T44" fmla="*/ 191 w 196"/>
                <a:gd name="T45" fmla="*/ 5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6" h="189">
                  <a:moveTo>
                    <a:pt x="191" y="52"/>
                  </a:moveTo>
                  <a:cubicBezTo>
                    <a:pt x="186" y="34"/>
                    <a:pt x="175" y="17"/>
                    <a:pt x="158" y="8"/>
                  </a:cubicBezTo>
                  <a:cubicBezTo>
                    <a:pt x="144" y="1"/>
                    <a:pt x="124" y="0"/>
                    <a:pt x="108" y="0"/>
                  </a:cubicBezTo>
                  <a:cubicBezTo>
                    <a:pt x="75" y="0"/>
                    <a:pt x="34" y="11"/>
                    <a:pt x="31" y="50"/>
                  </a:cubicBezTo>
                  <a:cubicBezTo>
                    <a:pt x="30" y="73"/>
                    <a:pt x="39" y="94"/>
                    <a:pt x="38" y="117"/>
                  </a:cubicBezTo>
                  <a:cubicBezTo>
                    <a:pt x="37" y="142"/>
                    <a:pt x="23" y="156"/>
                    <a:pt x="4" y="169"/>
                  </a:cubicBezTo>
                  <a:cubicBezTo>
                    <a:pt x="0" y="172"/>
                    <a:pt x="4" y="178"/>
                    <a:pt x="8" y="176"/>
                  </a:cubicBezTo>
                  <a:cubicBezTo>
                    <a:pt x="25" y="163"/>
                    <a:pt x="43" y="149"/>
                    <a:pt x="45" y="126"/>
                  </a:cubicBezTo>
                  <a:cubicBezTo>
                    <a:pt x="47" y="98"/>
                    <a:pt x="33" y="68"/>
                    <a:pt x="40" y="40"/>
                  </a:cubicBezTo>
                  <a:cubicBezTo>
                    <a:pt x="50" y="1"/>
                    <a:pt x="112" y="5"/>
                    <a:pt x="142" y="11"/>
                  </a:cubicBezTo>
                  <a:cubicBezTo>
                    <a:pt x="190" y="21"/>
                    <a:pt x="189" y="79"/>
                    <a:pt x="189" y="118"/>
                  </a:cubicBezTo>
                  <a:cubicBezTo>
                    <a:pt x="189" y="132"/>
                    <a:pt x="188" y="146"/>
                    <a:pt x="181" y="158"/>
                  </a:cubicBezTo>
                  <a:cubicBezTo>
                    <a:pt x="174" y="171"/>
                    <a:pt x="158" y="176"/>
                    <a:pt x="144" y="178"/>
                  </a:cubicBezTo>
                  <a:cubicBezTo>
                    <a:pt x="130" y="181"/>
                    <a:pt x="116" y="180"/>
                    <a:pt x="103" y="181"/>
                  </a:cubicBezTo>
                  <a:cubicBezTo>
                    <a:pt x="86" y="181"/>
                    <a:pt x="70" y="181"/>
                    <a:pt x="53" y="179"/>
                  </a:cubicBezTo>
                  <a:cubicBezTo>
                    <a:pt x="41" y="178"/>
                    <a:pt x="28" y="177"/>
                    <a:pt x="16" y="175"/>
                  </a:cubicBezTo>
                  <a:cubicBezTo>
                    <a:pt x="15" y="175"/>
                    <a:pt x="14" y="175"/>
                    <a:pt x="14" y="175"/>
                  </a:cubicBezTo>
                  <a:cubicBezTo>
                    <a:pt x="13" y="175"/>
                    <a:pt x="12" y="175"/>
                    <a:pt x="12" y="175"/>
                  </a:cubicBezTo>
                  <a:cubicBezTo>
                    <a:pt x="7" y="175"/>
                    <a:pt x="7" y="181"/>
                    <a:pt x="11" y="181"/>
                  </a:cubicBezTo>
                  <a:cubicBezTo>
                    <a:pt x="42" y="186"/>
                    <a:pt x="74" y="189"/>
                    <a:pt x="106" y="188"/>
                  </a:cubicBezTo>
                  <a:cubicBezTo>
                    <a:pt x="128" y="187"/>
                    <a:pt x="155" y="188"/>
                    <a:pt x="175" y="175"/>
                  </a:cubicBezTo>
                  <a:cubicBezTo>
                    <a:pt x="196" y="160"/>
                    <a:pt x="196" y="136"/>
                    <a:pt x="196" y="113"/>
                  </a:cubicBezTo>
                  <a:cubicBezTo>
                    <a:pt x="196" y="92"/>
                    <a:pt x="196" y="72"/>
                    <a:pt x="191" y="52"/>
                  </a:cubicBezTo>
                  <a:close/>
                </a:path>
              </a:pathLst>
            </a:custGeom>
            <a:grpFill/>
            <a:ln>
              <a:noFill/>
            </a:ln>
          </p:spPr>
          <p:txBody>
            <a:bodyPr vert="horz" wrap="square" lIns="121920" tIns="60960" rIns="121920" bIns="60960" numCol="1" anchor="t" anchorCtr="0" compatLnSpc="1"/>
            <a:p>
              <a:endParaRPr lang="zh-CN" altLang="en-US" sz="2310"/>
            </a:p>
          </p:txBody>
        </p:sp>
        <p:sp>
          <p:nvSpPr>
            <p:cNvPr id="35" name="Freeform 10"/>
            <p:cNvSpPr/>
            <p:nvPr>
              <p:custDataLst>
                <p:tags r:id="rId18"/>
              </p:custDataLst>
            </p:nvPr>
          </p:nvSpPr>
          <p:spPr bwMode="auto">
            <a:xfrm>
              <a:off x="5965816" y="2248434"/>
              <a:ext cx="264637" cy="59757"/>
            </a:xfrm>
            <a:custGeom>
              <a:avLst/>
              <a:gdLst>
                <a:gd name="T0" fmla="*/ 51 w 52"/>
                <a:gd name="T1" fmla="*/ 5 h 12"/>
                <a:gd name="T2" fmla="*/ 34 w 52"/>
                <a:gd name="T3" fmla="*/ 4 h 12"/>
                <a:gd name="T4" fmla="*/ 5 w 52"/>
                <a:gd name="T5" fmla="*/ 2 h 12"/>
                <a:gd name="T6" fmla="*/ 1 w 52"/>
                <a:gd name="T7" fmla="*/ 4 h 12"/>
                <a:gd name="T8" fmla="*/ 19 w 52"/>
                <a:gd name="T9" fmla="*/ 11 h 12"/>
                <a:gd name="T10" fmla="*/ 51 w 52"/>
                <a:gd name="T11" fmla="*/ 8 h 12"/>
                <a:gd name="T12" fmla="*/ 51 w 52"/>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52" h="12">
                  <a:moveTo>
                    <a:pt x="51" y="5"/>
                  </a:moveTo>
                  <a:cubicBezTo>
                    <a:pt x="46" y="2"/>
                    <a:pt x="39" y="4"/>
                    <a:pt x="34" y="4"/>
                  </a:cubicBezTo>
                  <a:cubicBezTo>
                    <a:pt x="27" y="5"/>
                    <a:pt x="9" y="8"/>
                    <a:pt x="5" y="2"/>
                  </a:cubicBezTo>
                  <a:cubicBezTo>
                    <a:pt x="4" y="0"/>
                    <a:pt x="0" y="2"/>
                    <a:pt x="1" y="4"/>
                  </a:cubicBezTo>
                  <a:cubicBezTo>
                    <a:pt x="3" y="11"/>
                    <a:pt x="13" y="11"/>
                    <a:pt x="19" y="11"/>
                  </a:cubicBezTo>
                  <a:cubicBezTo>
                    <a:pt x="28" y="11"/>
                    <a:pt x="43" y="12"/>
                    <a:pt x="51" y="8"/>
                  </a:cubicBezTo>
                  <a:cubicBezTo>
                    <a:pt x="52" y="7"/>
                    <a:pt x="52" y="5"/>
                    <a:pt x="51" y="5"/>
                  </a:cubicBezTo>
                  <a:close/>
                </a:path>
              </a:pathLst>
            </a:custGeom>
            <a:grpFill/>
            <a:ln>
              <a:noFill/>
            </a:ln>
          </p:spPr>
          <p:txBody>
            <a:bodyPr vert="horz" wrap="square" lIns="121920" tIns="60960" rIns="121920" bIns="60960" numCol="1" anchor="t" anchorCtr="0" compatLnSpc="1"/>
            <a:p>
              <a:endParaRPr lang="zh-CN" altLang="en-US" sz="2310"/>
            </a:p>
          </p:txBody>
        </p:sp>
        <p:sp>
          <p:nvSpPr>
            <p:cNvPr id="36" name="Freeform 11"/>
            <p:cNvSpPr/>
            <p:nvPr>
              <p:custDataLst>
                <p:tags r:id="rId19"/>
              </p:custDataLst>
            </p:nvPr>
          </p:nvSpPr>
          <p:spPr bwMode="auto">
            <a:xfrm>
              <a:off x="5925267" y="2340203"/>
              <a:ext cx="426834" cy="44818"/>
            </a:xfrm>
            <a:custGeom>
              <a:avLst/>
              <a:gdLst>
                <a:gd name="T0" fmla="*/ 80 w 84"/>
                <a:gd name="T1" fmla="*/ 2 h 9"/>
                <a:gd name="T2" fmla="*/ 44 w 84"/>
                <a:gd name="T3" fmla="*/ 1 h 9"/>
                <a:gd name="T4" fmla="*/ 2 w 84"/>
                <a:gd name="T5" fmla="*/ 3 h 9"/>
                <a:gd name="T6" fmla="*/ 3 w 84"/>
                <a:gd name="T7" fmla="*/ 7 h 9"/>
                <a:gd name="T8" fmla="*/ 40 w 84"/>
                <a:gd name="T9" fmla="*/ 8 h 9"/>
                <a:gd name="T10" fmla="*/ 80 w 84"/>
                <a:gd name="T11" fmla="*/ 8 h 9"/>
                <a:gd name="T12" fmla="*/ 80 w 84"/>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84" h="9">
                  <a:moveTo>
                    <a:pt x="80" y="2"/>
                  </a:moveTo>
                  <a:cubicBezTo>
                    <a:pt x="68" y="0"/>
                    <a:pt x="56" y="1"/>
                    <a:pt x="44" y="1"/>
                  </a:cubicBezTo>
                  <a:cubicBezTo>
                    <a:pt x="30" y="2"/>
                    <a:pt x="16" y="1"/>
                    <a:pt x="2" y="3"/>
                  </a:cubicBezTo>
                  <a:cubicBezTo>
                    <a:pt x="0" y="3"/>
                    <a:pt x="1" y="6"/>
                    <a:pt x="3" y="7"/>
                  </a:cubicBezTo>
                  <a:cubicBezTo>
                    <a:pt x="15" y="8"/>
                    <a:pt x="28" y="8"/>
                    <a:pt x="40" y="8"/>
                  </a:cubicBezTo>
                  <a:cubicBezTo>
                    <a:pt x="54" y="8"/>
                    <a:pt x="68" y="9"/>
                    <a:pt x="80" y="8"/>
                  </a:cubicBezTo>
                  <a:cubicBezTo>
                    <a:pt x="84" y="7"/>
                    <a:pt x="83" y="2"/>
                    <a:pt x="80" y="2"/>
                  </a:cubicBezTo>
                  <a:close/>
                </a:path>
              </a:pathLst>
            </a:custGeom>
            <a:grpFill/>
            <a:ln>
              <a:noFill/>
            </a:ln>
          </p:spPr>
          <p:txBody>
            <a:bodyPr vert="horz" wrap="square" lIns="121920" tIns="60960" rIns="121920" bIns="60960" numCol="1" anchor="t" anchorCtr="0" compatLnSpc="1"/>
            <a:p>
              <a:endParaRPr lang="zh-CN" altLang="en-US" sz="2310"/>
            </a:p>
          </p:txBody>
        </p:sp>
        <p:sp>
          <p:nvSpPr>
            <p:cNvPr id="37" name="Freeform 12"/>
            <p:cNvSpPr/>
            <p:nvPr>
              <p:custDataLst>
                <p:tags r:id="rId20"/>
              </p:custDataLst>
            </p:nvPr>
          </p:nvSpPr>
          <p:spPr bwMode="auto">
            <a:xfrm>
              <a:off x="5910328" y="2425570"/>
              <a:ext cx="497261" cy="40549"/>
            </a:xfrm>
            <a:custGeom>
              <a:avLst/>
              <a:gdLst>
                <a:gd name="T0" fmla="*/ 94 w 98"/>
                <a:gd name="T1" fmla="*/ 1 h 8"/>
                <a:gd name="T2" fmla="*/ 3 w 98"/>
                <a:gd name="T3" fmla="*/ 2 h 8"/>
                <a:gd name="T4" fmla="*/ 3 w 98"/>
                <a:gd name="T5" fmla="*/ 6 h 8"/>
                <a:gd name="T6" fmla="*/ 94 w 98"/>
                <a:gd name="T7" fmla="*/ 7 h 8"/>
                <a:gd name="T8" fmla="*/ 94 w 98"/>
                <a:gd name="T9" fmla="*/ 1 h 8"/>
              </a:gdLst>
              <a:ahLst/>
              <a:cxnLst>
                <a:cxn ang="0">
                  <a:pos x="T0" y="T1"/>
                </a:cxn>
                <a:cxn ang="0">
                  <a:pos x="T2" y="T3"/>
                </a:cxn>
                <a:cxn ang="0">
                  <a:pos x="T4" y="T5"/>
                </a:cxn>
                <a:cxn ang="0">
                  <a:pos x="T6" y="T7"/>
                </a:cxn>
                <a:cxn ang="0">
                  <a:pos x="T8" y="T9"/>
                </a:cxn>
              </a:cxnLst>
              <a:rect l="0" t="0" r="r" b="b"/>
              <a:pathLst>
                <a:path w="98" h="8">
                  <a:moveTo>
                    <a:pt x="94" y="1"/>
                  </a:moveTo>
                  <a:cubicBezTo>
                    <a:pt x="64" y="0"/>
                    <a:pt x="33" y="1"/>
                    <a:pt x="3" y="2"/>
                  </a:cubicBezTo>
                  <a:cubicBezTo>
                    <a:pt x="1" y="2"/>
                    <a:pt x="0" y="6"/>
                    <a:pt x="3" y="6"/>
                  </a:cubicBezTo>
                  <a:cubicBezTo>
                    <a:pt x="33" y="7"/>
                    <a:pt x="64" y="8"/>
                    <a:pt x="94" y="7"/>
                  </a:cubicBezTo>
                  <a:cubicBezTo>
                    <a:pt x="98" y="7"/>
                    <a:pt x="98" y="1"/>
                    <a:pt x="94" y="1"/>
                  </a:cubicBezTo>
                  <a:close/>
                </a:path>
              </a:pathLst>
            </a:custGeom>
            <a:grpFill/>
            <a:ln>
              <a:noFill/>
            </a:ln>
          </p:spPr>
          <p:txBody>
            <a:bodyPr vert="horz" wrap="square" lIns="121920" tIns="60960" rIns="121920" bIns="60960" numCol="1" anchor="t" anchorCtr="0" compatLnSpc="1"/>
            <a:p>
              <a:endParaRPr lang="zh-CN" altLang="en-US" sz="2310"/>
            </a:p>
          </p:txBody>
        </p:sp>
        <p:sp>
          <p:nvSpPr>
            <p:cNvPr id="38" name="Freeform 13"/>
            <p:cNvSpPr/>
            <p:nvPr>
              <p:custDataLst>
                <p:tags r:id="rId21"/>
              </p:custDataLst>
            </p:nvPr>
          </p:nvSpPr>
          <p:spPr bwMode="auto">
            <a:xfrm>
              <a:off x="5906059" y="2495998"/>
              <a:ext cx="454578" cy="55488"/>
            </a:xfrm>
            <a:custGeom>
              <a:avLst/>
              <a:gdLst>
                <a:gd name="T0" fmla="*/ 88 w 90"/>
                <a:gd name="T1" fmla="*/ 5 h 11"/>
                <a:gd name="T2" fmla="*/ 49 w 90"/>
                <a:gd name="T3" fmla="*/ 3 h 11"/>
                <a:gd name="T4" fmla="*/ 4 w 90"/>
                <a:gd name="T5" fmla="*/ 4 h 11"/>
                <a:gd name="T6" fmla="*/ 4 w 90"/>
                <a:gd name="T7" fmla="*/ 10 h 11"/>
                <a:gd name="T8" fmla="*/ 49 w 90"/>
                <a:gd name="T9" fmla="*/ 10 h 11"/>
                <a:gd name="T10" fmla="*/ 70 w 90"/>
                <a:gd name="T11" fmla="*/ 10 h 11"/>
                <a:gd name="T12" fmla="*/ 87 w 90"/>
                <a:gd name="T13" fmla="*/ 9 h 11"/>
                <a:gd name="T14" fmla="*/ 88 w 90"/>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11">
                  <a:moveTo>
                    <a:pt x="88" y="5"/>
                  </a:moveTo>
                  <a:cubicBezTo>
                    <a:pt x="77" y="0"/>
                    <a:pt x="61" y="3"/>
                    <a:pt x="49" y="3"/>
                  </a:cubicBezTo>
                  <a:cubicBezTo>
                    <a:pt x="34" y="3"/>
                    <a:pt x="19" y="3"/>
                    <a:pt x="4" y="4"/>
                  </a:cubicBezTo>
                  <a:cubicBezTo>
                    <a:pt x="0" y="4"/>
                    <a:pt x="0" y="10"/>
                    <a:pt x="4" y="10"/>
                  </a:cubicBezTo>
                  <a:cubicBezTo>
                    <a:pt x="19" y="10"/>
                    <a:pt x="34" y="10"/>
                    <a:pt x="49" y="10"/>
                  </a:cubicBezTo>
                  <a:cubicBezTo>
                    <a:pt x="56" y="10"/>
                    <a:pt x="63" y="10"/>
                    <a:pt x="70" y="10"/>
                  </a:cubicBezTo>
                  <a:cubicBezTo>
                    <a:pt x="76" y="10"/>
                    <a:pt x="82" y="11"/>
                    <a:pt x="87" y="9"/>
                  </a:cubicBezTo>
                  <a:cubicBezTo>
                    <a:pt x="89" y="8"/>
                    <a:pt x="90" y="5"/>
                    <a:pt x="88" y="5"/>
                  </a:cubicBezTo>
                  <a:close/>
                </a:path>
              </a:pathLst>
            </a:custGeom>
            <a:grpFill/>
            <a:ln>
              <a:noFill/>
            </a:ln>
          </p:spPr>
          <p:txBody>
            <a:bodyPr vert="horz" wrap="square" lIns="121920" tIns="60960" rIns="121920" bIns="60960" numCol="1" anchor="t" anchorCtr="0" compatLnSpc="1"/>
            <a:p>
              <a:endParaRPr lang="zh-CN" altLang="en-US" sz="2310"/>
            </a:p>
          </p:txBody>
        </p:sp>
        <p:sp>
          <p:nvSpPr>
            <p:cNvPr id="39" name="Freeform 14"/>
            <p:cNvSpPr/>
            <p:nvPr>
              <p:custDataLst>
                <p:tags r:id="rId22"/>
              </p:custDataLst>
            </p:nvPr>
          </p:nvSpPr>
          <p:spPr bwMode="auto">
            <a:xfrm>
              <a:off x="5910328" y="2632585"/>
              <a:ext cx="456712" cy="46952"/>
            </a:xfrm>
            <a:custGeom>
              <a:avLst/>
              <a:gdLst>
                <a:gd name="T0" fmla="*/ 86 w 90"/>
                <a:gd name="T1" fmla="*/ 1 h 9"/>
                <a:gd name="T2" fmla="*/ 3 w 90"/>
                <a:gd name="T3" fmla="*/ 2 h 9"/>
                <a:gd name="T4" fmla="*/ 3 w 90"/>
                <a:gd name="T5" fmla="*/ 7 h 9"/>
                <a:gd name="T6" fmla="*/ 86 w 90"/>
                <a:gd name="T7" fmla="*/ 8 h 9"/>
                <a:gd name="T8" fmla="*/ 86 w 90"/>
                <a:gd name="T9" fmla="*/ 1 h 9"/>
              </a:gdLst>
              <a:ahLst/>
              <a:cxnLst>
                <a:cxn ang="0">
                  <a:pos x="T0" y="T1"/>
                </a:cxn>
                <a:cxn ang="0">
                  <a:pos x="T2" y="T3"/>
                </a:cxn>
                <a:cxn ang="0">
                  <a:pos x="T4" y="T5"/>
                </a:cxn>
                <a:cxn ang="0">
                  <a:pos x="T6" y="T7"/>
                </a:cxn>
                <a:cxn ang="0">
                  <a:pos x="T8" y="T9"/>
                </a:cxn>
              </a:cxnLst>
              <a:rect l="0" t="0" r="r" b="b"/>
              <a:pathLst>
                <a:path w="90" h="9">
                  <a:moveTo>
                    <a:pt x="86" y="1"/>
                  </a:moveTo>
                  <a:cubicBezTo>
                    <a:pt x="59" y="0"/>
                    <a:pt x="31" y="1"/>
                    <a:pt x="3" y="2"/>
                  </a:cubicBezTo>
                  <a:cubicBezTo>
                    <a:pt x="0" y="2"/>
                    <a:pt x="0" y="7"/>
                    <a:pt x="3" y="7"/>
                  </a:cubicBezTo>
                  <a:cubicBezTo>
                    <a:pt x="31" y="8"/>
                    <a:pt x="58" y="9"/>
                    <a:pt x="86" y="8"/>
                  </a:cubicBezTo>
                  <a:cubicBezTo>
                    <a:pt x="90" y="8"/>
                    <a:pt x="90" y="1"/>
                    <a:pt x="86" y="1"/>
                  </a:cubicBezTo>
                  <a:close/>
                </a:path>
              </a:pathLst>
            </a:custGeom>
            <a:grpFill/>
            <a:ln>
              <a:noFill/>
            </a:ln>
          </p:spPr>
          <p:txBody>
            <a:bodyPr vert="horz" wrap="square" lIns="121920" tIns="60960" rIns="121920" bIns="60960" numCol="1" anchor="t" anchorCtr="0" compatLnSpc="1"/>
            <a:p>
              <a:endParaRPr lang="zh-CN" altLang="en-US" sz="2310"/>
            </a:p>
          </p:txBody>
        </p:sp>
        <p:sp>
          <p:nvSpPr>
            <p:cNvPr id="40" name="Freeform 15"/>
            <p:cNvSpPr/>
            <p:nvPr>
              <p:custDataLst>
                <p:tags r:id="rId23"/>
              </p:custDataLst>
            </p:nvPr>
          </p:nvSpPr>
          <p:spPr bwMode="auto">
            <a:xfrm>
              <a:off x="5976487" y="2713683"/>
              <a:ext cx="384151" cy="46952"/>
            </a:xfrm>
            <a:custGeom>
              <a:avLst/>
              <a:gdLst>
                <a:gd name="T0" fmla="*/ 76 w 76"/>
                <a:gd name="T1" fmla="*/ 5 h 9"/>
                <a:gd name="T2" fmla="*/ 74 w 76"/>
                <a:gd name="T3" fmla="*/ 2 h 9"/>
                <a:gd name="T4" fmla="*/ 71 w 76"/>
                <a:gd name="T5" fmla="*/ 1 h 9"/>
                <a:gd name="T6" fmla="*/ 4 w 76"/>
                <a:gd name="T7" fmla="*/ 1 h 9"/>
                <a:gd name="T8" fmla="*/ 4 w 76"/>
                <a:gd name="T9" fmla="*/ 8 h 9"/>
                <a:gd name="T10" fmla="*/ 72 w 76"/>
                <a:gd name="T11" fmla="*/ 8 h 9"/>
                <a:gd name="T12" fmla="*/ 73 w 76"/>
                <a:gd name="T13" fmla="*/ 8 h 9"/>
                <a:gd name="T14" fmla="*/ 76 w 76"/>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9">
                  <a:moveTo>
                    <a:pt x="76" y="5"/>
                  </a:moveTo>
                  <a:cubicBezTo>
                    <a:pt x="76" y="3"/>
                    <a:pt x="75" y="2"/>
                    <a:pt x="74" y="2"/>
                  </a:cubicBezTo>
                  <a:cubicBezTo>
                    <a:pt x="73" y="1"/>
                    <a:pt x="72" y="1"/>
                    <a:pt x="71" y="1"/>
                  </a:cubicBezTo>
                  <a:cubicBezTo>
                    <a:pt x="49" y="0"/>
                    <a:pt x="26" y="1"/>
                    <a:pt x="4" y="1"/>
                  </a:cubicBezTo>
                  <a:cubicBezTo>
                    <a:pt x="0" y="1"/>
                    <a:pt x="0" y="8"/>
                    <a:pt x="4" y="8"/>
                  </a:cubicBezTo>
                  <a:cubicBezTo>
                    <a:pt x="26" y="8"/>
                    <a:pt x="49" y="9"/>
                    <a:pt x="72" y="8"/>
                  </a:cubicBezTo>
                  <a:cubicBezTo>
                    <a:pt x="72" y="8"/>
                    <a:pt x="73" y="8"/>
                    <a:pt x="73" y="8"/>
                  </a:cubicBezTo>
                  <a:cubicBezTo>
                    <a:pt x="75" y="8"/>
                    <a:pt x="76" y="6"/>
                    <a:pt x="76" y="5"/>
                  </a:cubicBezTo>
                  <a:close/>
                </a:path>
              </a:pathLst>
            </a:custGeom>
            <a:grpFill/>
            <a:ln>
              <a:noFill/>
            </a:ln>
          </p:spPr>
          <p:txBody>
            <a:bodyPr vert="horz" wrap="square" lIns="121920" tIns="60960" rIns="121920" bIns="60960" numCol="1" anchor="t" anchorCtr="0" compatLnSpc="1"/>
            <a:p>
              <a:endParaRPr lang="zh-CN" altLang="en-US" sz="2310"/>
            </a:p>
          </p:txBody>
        </p:sp>
        <p:sp>
          <p:nvSpPr>
            <p:cNvPr id="64" name="Freeform 16"/>
            <p:cNvSpPr/>
            <p:nvPr>
              <p:custDataLst>
                <p:tags r:id="rId24"/>
              </p:custDataLst>
            </p:nvPr>
          </p:nvSpPr>
          <p:spPr bwMode="auto">
            <a:xfrm>
              <a:off x="5935938" y="2801184"/>
              <a:ext cx="262503" cy="44818"/>
            </a:xfrm>
            <a:custGeom>
              <a:avLst/>
              <a:gdLst>
                <a:gd name="T0" fmla="*/ 49 w 52"/>
                <a:gd name="T1" fmla="*/ 2 h 9"/>
                <a:gd name="T2" fmla="*/ 27 w 52"/>
                <a:gd name="T3" fmla="*/ 1 h 9"/>
                <a:gd name="T4" fmla="*/ 4 w 52"/>
                <a:gd name="T5" fmla="*/ 1 h 9"/>
                <a:gd name="T6" fmla="*/ 4 w 52"/>
                <a:gd name="T7" fmla="*/ 7 h 9"/>
                <a:gd name="T8" fmla="*/ 27 w 52"/>
                <a:gd name="T9" fmla="*/ 8 h 9"/>
                <a:gd name="T10" fmla="*/ 48 w 52"/>
                <a:gd name="T11" fmla="*/ 7 h 9"/>
                <a:gd name="T12" fmla="*/ 49 w 52"/>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52" h="9">
                  <a:moveTo>
                    <a:pt x="49" y="2"/>
                  </a:moveTo>
                  <a:cubicBezTo>
                    <a:pt x="42" y="0"/>
                    <a:pt x="34" y="1"/>
                    <a:pt x="27" y="1"/>
                  </a:cubicBezTo>
                  <a:cubicBezTo>
                    <a:pt x="19" y="1"/>
                    <a:pt x="12" y="1"/>
                    <a:pt x="4" y="1"/>
                  </a:cubicBezTo>
                  <a:cubicBezTo>
                    <a:pt x="0" y="1"/>
                    <a:pt x="0" y="7"/>
                    <a:pt x="4" y="7"/>
                  </a:cubicBezTo>
                  <a:cubicBezTo>
                    <a:pt x="11" y="8"/>
                    <a:pt x="19" y="8"/>
                    <a:pt x="27" y="8"/>
                  </a:cubicBezTo>
                  <a:cubicBezTo>
                    <a:pt x="34" y="8"/>
                    <a:pt x="41" y="9"/>
                    <a:pt x="48" y="7"/>
                  </a:cubicBezTo>
                  <a:cubicBezTo>
                    <a:pt x="51" y="6"/>
                    <a:pt x="52" y="2"/>
                    <a:pt x="49" y="2"/>
                  </a:cubicBezTo>
                  <a:close/>
                </a:path>
              </a:pathLst>
            </a:custGeom>
            <a:grpFill/>
            <a:ln>
              <a:noFill/>
            </a:ln>
          </p:spPr>
          <p:txBody>
            <a:bodyPr vert="horz" wrap="square" lIns="121920" tIns="60960" rIns="121920" bIns="60960" numCol="1" anchor="t" anchorCtr="0" compatLnSpc="1"/>
            <a:p>
              <a:endParaRPr lang="zh-CN" altLang="en-US" sz="2310"/>
            </a:p>
          </p:txBody>
        </p:sp>
        <p:sp>
          <p:nvSpPr>
            <p:cNvPr id="65" name="Freeform 17"/>
            <p:cNvSpPr/>
            <p:nvPr>
              <p:custDataLst>
                <p:tags r:id="rId25"/>
              </p:custDataLst>
            </p:nvPr>
          </p:nvSpPr>
          <p:spPr bwMode="auto">
            <a:xfrm>
              <a:off x="5935938" y="2856673"/>
              <a:ext cx="221954" cy="44818"/>
            </a:xfrm>
            <a:custGeom>
              <a:avLst/>
              <a:gdLst>
                <a:gd name="T0" fmla="*/ 40 w 44"/>
                <a:gd name="T1" fmla="*/ 1 h 9"/>
                <a:gd name="T2" fmla="*/ 1 w 44"/>
                <a:gd name="T3" fmla="*/ 6 h 9"/>
                <a:gd name="T4" fmla="*/ 1 w 44"/>
                <a:gd name="T5" fmla="*/ 8 h 9"/>
                <a:gd name="T6" fmla="*/ 39 w 44"/>
                <a:gd name="T7" fmla="*/ 8 h 9"/>
                <a:gd name="T8" fmla="*/ 40 w 44"/>
                <a:gd name="T9" fmla="*/ 1 h 9"/>
              </a:gdLst>
              <a:ahLst/>
              <a:cxnLst>
                <a:cxn ang="0">
                  <a:pos x="T0" y="T1"/>
                </a:cxn>
                <a:cxn ang="0">
                  <a:pos x="T2" y="T3"/>
                </a:cxn>
                <a:cxn ang="0">
                  <a:pos x="T4" y="T5"/>
                </a:cxn>
                <a:cxn ang="0">
                  <a:pos x="T6" y="T7"/>
                </a:cxn>
                <a:cxn ang="0">
                  <a:pos x="T8" y="T9"/>
                </a:cxn>
              </a:cxnLst>
              <a:rect l="0" t="0" r="r" b="b"/>
              <a:pathLst>
                <a:path w="44" h="9">
                  <a:moveTo>
                    <a:pt x="40" y="1"/>
                  </a:moveTo>
                  <a:cubicBezTo>
                    <a:pt x="27" y="1"/>
                    <a:pt x="12" y="0"/>
                    <a:pt x="1" y="6"/>
                  </a:cubicBezTo>
                  <a:cubicBezTo>
                    <a:pt x="0" y="7"/>
                    <a:pt x="0" y="8"/>
                    <a:pt x="1" y="8"/>
                  </a:cubicBezTo>
                  <a:cubicBezTo>
                    <a:pt x="13" y="9"/>
                    <a:pt x="26" y="8"/>
                    <a:pt x="39" y="8"/>
                  </a:cubicBezTo>
                  <a:cubicBezTo>
                    <a:pt x="44" y="8"/>
                    <a:pt x="44" y="1"/>
                    <a:pt x="40" y="1"/>
                  </a:cubicBezTo>
                  <a:close/>
                </a:path>
              </a:pathLst>
            </a:custGeom>
            <a:grpFill/>
            <a:ln>
              <a:noFill/>
            </a:ln>
          </p:spPr>
          <p:txBody>
            <a:bodyPr vert="horz" wrap="square" lIns="121920" tIns="60960" rIns="121920" bIns="60960" numCol="1" anchor="t" anchorCtr="0" compatLnSpc="1"/>
            <a:p>
              <a:endParaRPr lang="zh-CN" altLang="en-US" sz="2310"/>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2" name="组合 11"/>
          <p:cNvGrpSpPr/>
          <p:nvPr userDrawn="1">
            <p:custDataLst>
              <p:tags r:id="rId4"/>
            </p:custDataLst>
          </p:nvPr>
        </p:nvGrpSpPr>
        <p:grpSpPr>
          <a:xfrm>
            <a:off x="392430" y="362585"/>
            <a:ext cx="724535" cy="1000760"/>
            <a:chOff x="1413107" y="1041560"/>
            <a:chExt cx="3428652" cy="4730919"/>
          </a:xfrm>
          <a:noFill/>
        </p:grpSpPr>
        <p:sp>
          <p:nvSpPr>
            <p:cNvPr id="13" name="任意多边形 51"/>
            <p:cNvSpPr/>
            <p:nvPr>
              <p:custDataLst>
                <p:tags r:id="rId5"/>
              </p:custDataLst>
            </p:nvPr>
          </p:nvSpPr>
          <p:spPr>
            <a:xfrm>
              <a:off x="1413107" y="1041560"/>
              <a:ext cx="3428652" cy="3178746"/>
            </a:xfrm>
            <a:custGeom>
              <a:avLst/>
              <a:gdLst>
                <a:gd name="connsiteX0" fmla="*/ 1699290 w 3469620"/>
                <a:gd name="connsiteY0" fmla="*/ 63 h 3177017"/>
                <a:gd name="connsiteX1" fmla="*/ 3469474 w 3469620"/>
                <a:gd name="connsiteY1" fmla="*/ 1852310 h 3177017"/>
                <a:gd name="connsiteX2" fmla="*/ 2601967 w 3469620"/>
                <a:gd name="connsiteY2" fmla="*/ 3165294 h 3177017"/>
                <a:gd name="connsiteX3" fmla="*/ 1124859 w 3469620"/>
                <a:gd name="connsiteY3" fmla="*/ 3177017 h 3177017"/>
                <a:gd name="connsiteX4" fmla="*/ 11167 w 3469620"/>
                <a:gd name="connsiteY4" fmla="*/ 1899201 h 3177017"/>
                <a:gd name="connsiteX5" fmla="*/ 1699290 w 3469620"/>
                <a:gd name="connsiteY5" fmla="*/ 63 h 3177017"/>
                <a:gd name="connsiteX0-1" fmla="*/ 1699290 w 3469620"/>
                <a:gd name="connsiteY0-2" fmla="*/ 63 h 3177017"/>
                <a:gd name="connsiteX1-3" fmla="*/ 3469474 w 3469620"/>
                <a:gd name="connsiteY1-4" fmla="*/ 1852310 h 3177017"/>
                <a:gd name="connsiteX2-5" fmla="*/ 2601967 w 3469620"/>
                <a:gd name="connsiteY2-6" fmla="*/ 3165294 h 3177017"/>
                <a:gd name="connsiteX3-7" fmla="*/ 1124859 w 3469620"/>
                <a:gd name="connsiteY3-8" fmla="*/ 3177017 h 3177017"/>
                <a:gd name="connsiteX4-9" fmla="*/ 11167 w 3469620"/>
                <a:gd name="connsiteY4-10" fmla="*/ 1899201 h 3177017"/>
                <a:gd name="connsiteX5-11" fmla="*/ 1699290 w 3469620"/>
                <a:gd name="connsiteY5-12" fmla="*/ 63 h 3177017"/>
                <a:gd name="connsiteX0-13" fmla="*/ 1699290 w 3469620"/>
                <a:gd name="connsiteY0-14" fmla="*/ 63 h 3177017"/>
                <a:gd name="connsiteX1-15" fmla="*/ 3469474 w 3469620"/>
                <a:gd name="connsiteY1-16" fmla="*/ 1852310 h 3177017"/>
                <a:gd name="connsiteX2-17" fmla="*/ 2601967 w 3469620"/>
                <a:gd name="connsiteY2-18" fmla="*/ 3165294 h 3177017"/>
                <a:gd name="connsiteX3-19" fmla="*/ 1124859 w 3469620"/>
                <a:gd name="connsiteY3-20" fmla="*/ 3177017 h 3177017"/>
                <a:gd name="connsiteX4-21" fmla="*/ 11167 w 3469620"/>
                <a:gd name="connsiteY4-22" fmla="*/ 1899201 h 3177017"/>
                <a:gd name="connsiteX5-23" fmla="*/ 1699290 w 3469620"/>
                <a:gd name="connsiteY5-24" fmla="*/ 63 h 3177017"/>
                <a:gd name="connsiteX0-25" fmla="*/ 1699290 w 3469620"/>
                <a:gd name="connsiteY0-26" fmla="*/ 63 h 3177017"/>
                <a:gd name="connsiteX1-27" fmla="*/ 3469474 w 3469620"/>
                <a:gd name="connsiteY1-28" fmla="*/ 1852310 h 3177017"/>
                <a:gd name="connsiteX2-29" fmla="*/ 2601967 w 3469620"/>
                <a:gd name="connsiteY2-30" fmla="*/ 3165294 h 3177017"/>
                <a:gd name="connsiteX3-31" fmla="*/ 1124859 w 3469620"/>
                <a:gd name="connsiteY3-32" fmla="*/ 3177017 h 3177017"/>
                <a:gd name="connsiteX4-33" fmla="*/ 11167 w 3469620"/>
                <a:gd name="connsiteY4-34" fmla="*/ 1899201 h 3177017"/>
                <a:gd name="connsiteX5-35" fmla="*/ 1699290 w 3469620"/>
                <a:gd name="connsiteY5-36" fmla="*/ 63 h 3177017"/>
                <a:gd name="connsiteX0-37" fmla="*/ 1699290 w 3469620"/>
                <a:gd name="connsiteY0-38" fmla="*/ 63 h 3177017"/>
                <a:gd name="connsiteX1-39" fmla="*/ 3469474 w 3469620"/>
                <a:gd name="connsiteY1-40" fmla="*/ 1852310 h 3177017"/>
                <a:gd name="connsiteX2-41" fmla="*/ 2601967 w 3469620"/>
                <a:gd name="connsiteY2-42" fmla="*/ 3165294 h 3177017"/>
                <a:gd name="connsiteX3-43" fmla="*/ 1124859 w 3469620"/>
                <a:gd name="connsiteY3-44" fmla="*/ 3177017 h 3177017"/>
                <a:gd name="connsiteX4-45" fmla="*/ 11167 w 3469620"/>
                <a:gd name="connsiteY4-46" fmla="*/ 1899201 h 3177017"/>
                <a:gd name="connsiteX5-47" fmla="*/ 1699290 w 3469620"/>
                <a:gd name="connsiteY5-48" fmla="*/ 63 h 3177017"/>
                <a:gd name="connsiteX0-49" fmla="*/ 1694323 w 3464653"/>
                <a:gd name="connsiteY0-50" fmla="*/ 63 h 3177017"/>
                <a:gd name="connsiteX1-51" fmla="*/ 3464507 w 3464653"/>
                <a:gd name="connsiteY1-52" fmla="*/ 1852310 h 3177017"/>
                <a:gd name="connsiteX2-53" fmla="*/ 2597000 w 3464653"/>
                <a:gd name="connsiteY2-54" fmla="*/ 3165294 h 3177017"/>
                <a:gd name="connsiteX3-55" fmla="*/ 1119892 w 3464653"/>
                <a:gd name="connsiteY3-56" fmla="*/ 3177017 h 3177017"/>
                <a:gd name="connsiteX4-57" fmla="*/ 6200 w 3464653"/>
                <a:gd name="connsiteY4-58" fmla="*/ 1899201 h 3177017"/>
                <a:gd name="connsiteX5-59" fmla="*/ 1694323 w 3464653"/>
                <a:gd name="connsiteY5-60" fmla="*/ 63 h 3177017"/>
                <a:gd name="connsiteX0-61" fmla="*/ 1693073 w 3428206"/>
                <a:gd name="connsiteY0-62" fmla="*/ 628 h 3177582"/>
                <a:gd name="connsiteX1-63" fmla="*/ 3428088 w 3428206"/>
                <a:gd name="connsiteY1-64" fmla="*/ 1759090 h 3177582"/>
                <a:gd name="connsiteX2-65" fmla="*/ 2595750 w 3428206"/>
                <a:gd name="connsiteY2-66" fmla="*/ 3165859 h 3177582"/>
                <a:gd name="connsiteX3-67" fmla="*/ 1118642 w 3428206"/>
                <a:gd name="connsiteY3-68" fmla="*/ 3177582 h 3177582"/>
                <a:gd name="connsiteX4-69" fmla="*/ 4950 w 3428206"/>
                <a:gd name="connsiteY4-70" fmla="*/ 1899766 h 3177582"/>
                <a:gd name="connsiteX5-71" fmla="*/ 1693073 w 3428206"/>
                <a:gd name="connsiteY5-72" fmla="*/ 628 h 3177582"/>
                <a:gd name="connsiteX0-73" fmla="*/ 1694500 w 3429671"/>
                <a:gd name="connsiteY0-74" fmla="*/ 117 h 3177071"/>
                <a:gd name="connsiteX1-75" fmla="*/ 3429515 w 3429671"/>
                <a:gd name="connsiteY1-76" fmla="*/ 1758579 h 3177071"/>
                <a:gd name="connsiteX2-77" fmla="*/ 2597177 w 3429671"/>
                <a:gd name="connsiteY2-78" fmla="*/ 3165348 h 3177071"/>
                <a:gd name="connsiteX3-79" fmla="*/ 1120069 w 3429671"/>
                <a:gd name="connsiteY3-80" fmla="*/ 3177071 h 3177071"/>
                <a:gd name="connsiteX4-81" fmla="*/ 6377 w 3429671"/>
                <a:gd name="connsiteY4-82" fmla="*/ 1899255 h 3177071"/>
                <a:gd name="connsiteX5-83" fmla="*/ 1694500 w 3429671"/>
                <a:gd name="connsiteY5-84" fmla="*/ 117 h 3177071"/>
                <a:gd name="connsiteX0-85" fmla="*/ 1694806 w 3429986"/>
                <a:gd name="connsiteY0-86" fmla="*/ 162 h 3177116"/>
                <a:gd name="connsiteX1-87" fmla="*/ 3429821 w 3429986"/>
                <a:gd name="connsiteY1-88" fmla="*/ 1758624 h 3177116"/>
                <a:gd name="connsiteX2-89" fmla="*/ 2597483 w 3429986"/>
                <a:gd name="connsiteY2-90" fmla="*/ 3165393 h 3177116"/>
                <a:gd name="connsiteX3-91" fmla="*/ 1120375 w 3429986"/>
                <a:gd name="connsiteY3-92" fmla="*/ 3177116 h 3177116"/>
                <a:gd name="connsiteX4-93" fmla="*/ 6683 w 3429986"/>
                <a:gd name="connsiteY4-94" fmla="*/ 1899300 h 3177116"/>
                <a:gd name="connsiteX5-95" fmla="*/ 1694806 w 3429986"/>
                <a:gd name="connsiteY5-96" fmla="*/ 162 h 3177116"/>
                <a:gd name="connsiteX0-97" fmla="*/ 1693073 w 3428206"/>
                <a:gd name="connsiteY0-98" fmla="*/ 3527 h 3180481"/>
                <a:gd name="connsiteX1-99" fmla="*/ 3428088 w 3428206"/>
                <a:gd name="connsiteY1-100" fmla="*/ 1597866 h 3180481"/>
                <a:gd name="connsiteX2-101" fmla="*/ 2595750 w 3428206"/>
                <a:gd name="connsiteY2-102" fmla="*/ 3168758 h 3180481"/>
                <a:gd name="connsiteX3-103" fmla="*/ 1118642 w 3428206"/>
                <a:gd name="connsiteY3-104" fmla="*/ 3180481 h 3180481"/>
                <a:gd name="connsiteX4-105" fmla="*/ 4950 w 3428206"/>
                <a:gd name="connsiteY4-106" fmla="*/ 1902665 h 3180481"/>
                <a:gd name="connsiteX5-107" fmla="*/ 1693073 w 3428206"/>
                <a:gd name="connsiteY5-108" fmla="*/ 3527 h 3180481"/>
                <a:gd name="connsiteX0-109" fmla="*/ 1693073 w 3428206"/>
                <a:gd name="connsiteY0-110" fmla="*/ 835 h 3177789"/>
                <a:gd name="connsiteX1-111" fmla="*/ 3428088 w 3428206"/>
                <a:gd name="connsiteY1-112" fmla="*/ 1595174 h 3177789"/>
                <a:gd name="connsiteX2-113" fmla="*/ 2595750 w 3428206"/>
                <a:gd name="connsiteY2-114" fmla="*/ 3166066 h 3177789"/>
                <a:gd name="connsiteX3-115" fmla="*/ 1118642 w 3428206"/>
                <a:gd name="connsiteY3-116" fmla="*/ 3177789 h 3177789"/>
                <a:gd name="connsiteX4-117" fmla="*/ 4950 w 3428206"/>
                <a:gd name="connsiteY4-118" fmla="*/ 1735850 h 3177789"/>
                <a:gd name="connsiteX5-119" fmla="*/ 1693073 w 3428206"/>
                <a:gd name="connsiteY5-120" fmla="*/ 835 h 3177789"/>
                <a:gd name="connsiteX0-121" fmla="*/ 1693508 w 3428652"/>
                <a:gd name="connsiteY0-122" fmla="*/ 1792 h 3178746"/>
                <a:gd name="connsiteX1-123" fmla="*/ 3428523 w 3428652"/>
                <a:gd name="connsiteY1-124" fmla="*/ 1596131 h 3178746"/>
                <a:gd name="connsiteX2-125" fmla="*/ 2596185 w 3428652"/>
                <a:gd name="connsiteY2-126" fmla="*/ 3167023 h 3178746"/>
                <a:gd name="connsiteX3-127" fmla="*/ 1119077 w 3428652"/>
                <a:gd name="connsiteY3-128" fmla="*/ 3178746 h 3178746"/>
                <a:gd name="connsiteX4-129" fmla="*/ 5385 w 3428652"/>
                <a:gd name="connsiteY4-130" fmla="*/ 1736807 h 3178746"/>
                <a:gd name="connsiteX5-131" fmla="*/ 1693508 w 3428652"/>
                <a:gd name="connsiteY5-132" fmla="*/ 1792 h 31787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428652" h="3178746">
                  <a:moveTo>
                    <a:pt x="1693508" y="1792"/>
                  </a:moveTo>
                  <a:cubicBezTo>
                    <a:pt x="2369539" y="-33378"/>
                    <a:pt x="3442200" y="447270"/>
                    <a:pt x="3428523" y="1596131"/>
                  </a:cubicBezTo>
                  <a:cubicBezTo>
                    <a:pt x="3414846" y="2744992"/>
                    <a:pt x="2998678" y="2995084"/>
                    <a:pt x="2596185" y="3167023"/>
                  </a:cubicBezTo>
                  <a:lnTo>
                    <a:pt x="1119077" y="3178746"/>
                  </a:lnTo>
                  <a:cubicBezTo>
                    <a:pt x="587630" y="3000947"/>
                    <a:pt x="97216" y="2770392"/>
                    <a:pt x="5385" y="1736807"/>
                  </a:cubicBezTo>
                  <a:cubicBezTo>
                    <a:pt x="-86446" y="703222"/>
                    <a:pt x="1017477" y="36962"/>
                    <a:pt x="1693508" y="1792"/>
                  </a:cubicBezTo>
                  <a:close/>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310">
                <a:solidFill>
                  <a:schemeClr val="bg1"/>
                </a:solidFill>
              </a:endParaRPr>
            </a:p>
          </p:txBody>
        </p:sp>
        <p:sp>
          <p:nvSpPr>
            <p:cNvPr id="14" name="椭圆 31"/>
            <p:cNvSpPr/>
            <p:nvPr>
              <p:custDataLst>
                <p:tags r:id="rId6"/>
              </p:custDataLst>
            </p:nvPr>
          </p:nvSpPr>
          <p:spPr>
            <a:xfrm>
              <a:off x="2484881" y="4853354"/>
              <a:ext cx="1450294" cy="91912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60438"/>
                <a:gd name="connsiteY0-334" fmla="*/ 64927 h 653852"/>
                <a:gd name="connsiteX1-335" fmla="*/ 410712 w 660438"/>
                <a:gd name="connsiteY1-336" fmla="*/ 15051 h 653852"/>
                <a:gd name="connsiteX2-337" fmla="*/ 659670 w 660438"/>
                <a:gd name="connsiteY2-338" fmla="*/ 337329 h 653852"/>
                <a:gd name="connsiteX3-339" fmla="*/ 331423 w 660438"/>
                <a:gd name="connsiteY3-340" fmla="*/ 653852 h 653852"/>
                <a:gd name="connsiteX4-341" fmla="*/ 3176 w 660438"/>
                <a:gd name="connsiteY4-342" fmla="*/ 337329 h 653852"/>
                <a:gd name="connsiteX5-343" fmla="*/ 62645 w 660438"/>
                <a:gd name="connsiteY5-344" fmla="*/ 134413 h 653852"/>
                <a:gd name="connsiteX6-345" fmla="*/ 128078 w 660438"/>
                <a:gd name="connsiteY6-346" fmla="*/ 64927 h 653852"/>
                <a:gd name="connsiteX0-347" fmla="*/ 252136 w 660153"/>
                <a:gd name="connsiteY0-348" fmla="*/ 22792 h 698557"/>
                <a:gd name="connsiteX1-349" fmla="*/ 410712 w 660153"/>
                <a:gd name="connsiteY1-350" fmla="*/ 59756 h 698557"/>
                <a:gd name="connsiteX2-351" fmla="*/ 659670 w 660153"/>
                <a:gd name="connsiteY2-352" fmla="*/ 382034 h 698557"/>
                <a:gd name="connsiteX3-353" fmla="*/ 331423 w 660153"/>
                <a:gd name="connsiteY3-354" fmla="*/ 698557 h 698557"/>
                <a:gd name="connsiteX4-355" fmla="*/ 3176 w 660153"/>
                <a:gd name="connsiteY4-356" fmla="*/ 382034 h 698557"/>
                <a:gd name="connsiteX5-357" fmla="*/ 62645 w 660153"/>
                <a:gd name="connsiteY5-358" fmla="*/ 179118 h 698557"/>
                <a:gd name="connsiteX6-359" fmla="*/ 252136 w 660153"/>
                <a:gd name="connsiteY6-360" fmla="*/ 22792 h 698557"/>
                <a:gd name="connsiteX0-361" fmla="*/ 62645 w 660153"/>
                <a:gd name="connsiteY0-362" fmla="*/ 119362 h 638801"/>
                <a:gd name="connsiteX1-363" fmla="*/ 410712 w 660153"/>
                <a:gd name="connsiteY1-364" fmla="*/ 0 h 638801"/>
                <a:gd name="connsiteX2-365" fmla="*/ 659670 w 660153"/>
                <a:gd name="connsiteY2-366" fmla="*/ 322278 h 638801"/>
                <a:gd name="connsiteX3-367" fmla="*/ 331423 w 660153"/>
                <a:gd name="connsiteY3-368" fmla="*/ 638801 h 638801"/>
                <a:gd name="connsiteX4-369" fmla="*/ 3176 w 660153"/>
                <a:gd name="connsiteY4-370" fmla="*/ 322278 h 638801"/>
                <a:gd name="connsiteX5-371" fmla="*/ 62645 w 660153"/>
                <a:gd name="connsiteY5-372" fmla="*/ 119362 h 638801"/>
                <a:gd name="connsiteX0-373" fmla="*/ 62645 w 684431"/>
                <a:gd name="connsiteY0-374" fmla="*/ 57333 h 576772"/>
                <a:gd name="connsiteX1-375" fmla="*/ 615409 w 684431"/>
                <a:gd name="connsiteY1-376" fmla="*/ 0 h 576772"/>
                <a:gd name="connsiteX2-377" fmla="*/ 659670 w 684431"/>
                <a:gd name="connsiteY2-378" fmla="*/ 260249 h 576772"/>
                <a:gd name="connsiteX3-379" fmla="*/ 331423 w 684431"/>
                <a:gd name="connsiteY3-380" fmla="*/ 576772 h 576772"/>
                <a:gd name="connsiteX4-381" fmla="*/ 3176 w 684431"/>
                <a:gd name="connsiteY4-382" fmla="*/ 260249 h 576772"/>
                <a:gd name="connsiteX5-383" fmla="*/ 62645 w 684431"/>
                <a:gd name="connsiteY5-384" fmla="*/ 57333 h 576772"/>
                <a:gd name="connsiteX0-385" fmla="*/ 62645 w 697568"/>
                <a:gd name="connsiteY0-386" fmla="*/ 80203 h 611576"/>
                <a:gd name="connsiteX1-387" fmla="*/ 615409 w 697568"/>
                <a:gd name="connsiteY1-388" fmla="*/ 22870 h 611576"/>
                <a:gd name="connsiteX2-389" fmla="*/ 665873 w 697568"/>
                <a:gd name="connsiteY2-390" fmla="*/ 494018 h 611576"/>
                <a:gd name="connsiteX3-391" fmla="*/ 331423 w 697568"/>
                <a:gd name="connsiteY3-392" fmla="*/ 599642 h 611576"/>
                <a:gd name="connsiteX4-393" fmla="*/ 3176 w 697568"/>
                <a:gd name="connsiteY4-394" fmla="*/ 283119 h 611576"/>
                <a:gd name="connsiteX5-395" fmla="*/ 62645 w 697568"/>
                <a:gd name="connsiteY5-396" fmla="*/ 80203 h 611576"/>
                <a:gd name="connsiteX0-397" fmla="*/ 62645 w 721268"/>
                <a:gd name="connsiteY0-398" fmla="*/ 80203 h 500519"/>
                <a:gd name="connsiteX1-399" fmla="*/ 615409 w 721268"/>
                <a:gd name="connsiteY1-400" fmla="*/ 22870 h 500519"/>
                <a:gd name="connsiteX2-401" fmla="*/ 665873 w 721268"/>
                <a:gd name="connsiteY2-402" fmla="*/ 494018 h 500519"/>
                <a:gd name="connsiteX3-403" fmla="*/ 3176 w 721268"/>
                <a:gd name="connsiteY3-404" fmla="*/ 283119 h 500519"/>
                <a:gd name="connsiteX4-405" fmla="*/ 62645 w 721268"/>
                <a:gd name="connsiteY4-406" fmla="*/ 80203 h 500519"/>
                <a:gd name="connsiteX0-407" fmla="*/ 26672 w 681225"/>
                <a:gd name="connsiteY0-408" fmla="*/ 80203 h 543014"/>
                <a:gd name="connsiteX1-409" fmla="*/ 579436 w 681225"/>
                <a:gd name="connsiteY1-410" fmla="*/ 22870 h 543014"/>
                <a:gd name="connsiteX2-411" fmla="*/ 629900 w 681225"/>
                <a:gd name="connsiteY2-412" fmla="*/ 494018 h 543014"/>
                <a:gd name="connsiteX3-413" fmla="*/ 23029 w 681225"/>
                <a:gd name="connsiteY3-414" fmla="*/ 481613 h 543014"/>
                <a:gd name="connsiteX4-415" fmla="*/ 26672 w 681225"/>
                <a:gd name="connsiteY4-416" fmla="*/ 80203 h 543014"/>
                <a:gd name="connsiteX0-417" fmla="*/ 26672 w 681225"/>
                <a:gd name="connsiteY0-418" fmla="*/ 89749 h 552560"/>
                <a:gd name="connsiteX1-419" fmla="*/ 579436 w 681225"/>
                <a:gd name="connsiteY1-420" fmla="*/ 32416 h 552560"/>
                <a:gd name="connsiteX2-421" fmla="*/ 629900 w 681225"/>
                <a:gd name="connsiteY2-422" fmla="*/ 503564 h 552560"/>
                <a:gd name="connsiteX3-423" fmla="*/ 23029 w 681225"/>
                <a:gd name="connsiteY3-424" fmla="*/ 491159 h 552560"/>
                <a:gd name="connsiteX4-425" fmla="*/ 26672 w 681225"/>
                <a:gd name="connsiteY4-426" fmla="*/ 89749 h 552560"/>
                <a:gd name="connsiteX0-427" fmla="*/ 29374 w 683927"/>
                <a:gd name="connsiteY0-428" fmla="*/ 94156 h 556967"/>
                <a:gd name="connsiteX1-429" fmla="*/ 582138 w 683927"/>
                <a:gd name="connsiteY1-430" fmla="*/ 36823 h 556967"/>
                <a:gd name="connsiteX2-431" fmla="*/ 632602 w 683927"/>
                <a:gd name="connsiteY2-432" fmla="*/ 507971 h 556967"/>
                <a:gd name="connsiteX3-433" fmla="*/ 25731 w 683927"/>
                <a:gd name="connsiteY3-434" fmla="*/ 495566 h 556967"/>
                <a:gd name="connsiteX4-435" fmla="*/ 29374 w 683927"/>
                <a:gd name="connsiteY4-436" fmla="*/ 94156 h 556967"/>
                <a:gd name="connsiteX0-437" fmla="*/ 46803 w 712301"/>
                <a:gd name="connsiteY0-438" fmla="*/ 71704 h 532822"/>
                <a:gd name="connsiteX1-439" fmla="*/ 624379 w 712301"/>
                <a:gd name="connsiteY1-440" fmla="*/ 39182 h 532822"/>
                <a:gd name="connsiteX2-441" fmla="*/ 650031 w 712301"/>
                <a:gd name="connsiteY2-442" fmla="*/ 485519 h 532822"/>
                <a:gd name="connsiteX3-443" fmla="*/ 43160 w 712301"/>
                <a:gd name="connsiteY3-444" fmla="*/ 473114 h 532822"/>
                <a:gd name="connsiteX4-445" fmla="*/ 46803 w 712301"/>
                <a:gd name="connsiteY4-446" fmla="*/ 71704 h 532822"/>
                <a:gd name="connsiteX0-447" fmla="*/ 46803 w 697972"/>
                <a:gd name="connsiteY0-448" fmla="*/ 58429 h 519547"/>
                <a:gd name="connsiteX1-449" fmla="*/ 624379 w 697972"/>
                <a:gd name="connsiteY1-450" fmla="*/ 25907 h 519547"/>
                <a:gd name="connsiteX2-451" fmla="*/ 650031 w 697972"/>
                <a:gd name="connsiteY2-452" fmla="*/ 472244 h 519547"/>
                <a:gd name="connsiteX3-453" fmla="*/ 43160 w 697972"/>
                <a:gd name="connsiteY3-454" fmla="*/ 459839 h 519547"/>
                <a:gd name="connsiteX4-455" fmla="*/ 46803 w 697972"/>
                <a:gd name="connsiteY4-456" fmla="*/ 58429 h 519547"/>
                <a:gd name="connsiteX0-457" fmla="*/ 46803 w 697972"/>
                <a:gd name="connsiteY0-458" fmla="*/ 58429 h 538344"/>
                <a:gd name="connsiteX1-459" fmla="*/ 624379 w 697972"/>
                <a:gd name="connsiteY1-460" fmla="*/ 25907 h 538344"/>
                <a:gd name="connsiteX2-461" fmla="*/ 650031 w 697972"/>
                <a:gd name="connsiteY2-462" fmla="*/ 472244 h 538344"/>
                <a:gd name="connsiteX3-463" fmla="*/ 43160 w 697972"/>
                <a:gd name="connsiteY3-464" fmla="*/ 459839 h 538344"/>
                <a:gd name="connsiteX4-465" fmla="*/ 46803 w 697972"/>
                <a:gd name="connsiteY4-466" fmla="*/ 58429 h 538344"/>
                <a:gd name="connsiteX0-467" fmla="*/ 53628 w 704797"/>
                <a:gd name="connsiteY0-468" fmla="*/ 58429 h 522084"/>
                <a:gd name="connsiteX1-469" fmla="*/ 631204 w 704797"/>
                <a:gd name="connsiteY1-470" fmla="*/ 25907 h 522084"/>
                <a:gd name="connsiteX2-471" fmla="*/ 656856 w 704797"/>
                <a:gd name="connsiteY2-472" fmla="*/ 472244 h 522084"/>
                <a:gd name="connsiteX3-473" fmla="*/ 49985 w 704797"/>
                <a:gd name="connsiteY3-474" fmla="*/ 459839 h 522084"/>
                <a:gd name="connsiteX4-475" fmla="*/ 53628 w 704797"/>
                <a:gd name="connsiteY4-476" fmla="*/ 58429 h 522084"/>
                <a:gd name="connsiteX0-477" fmla="*/ 53628 w 695352"/>
                <a:gd name="connsiteY0-478" fmla="*/ 44808 h 508463"/>
                <a:gd name="connsiteX1-479" fmla="*/ 631204 w 695352"/>
                <a:gd name="connsiteY1-480" fmla="*/ 12286 h 508463"/>
                <a:gd name="connsiteX2-481" fmla="*/ 656856 w 695352"/>
                <a:gd name="connsiteY2-482" fmla="*/ 458623 h 508463"/>
                <a:gd name="connsiteX3-483" fmla="*/ 49985 w 695352"/>
                <a:gd name="connsiteY3-484" fmla="*/ 446218 h 508463"/>
                <a:gd name="connsiteX4-485" fmla="*/ 53628 w 695352"/>
                <a:gd name="connsiteY4-486" fmla="*/ 44808 h 508463"/>
                <a:gd name="connsiteX0-487" fmla="*/ 27233 w 668957"/>
                <a:gd name="connsiteY0-488" fmla="*/ 33309 h 496964"/>
                <a:gd name="connsiteX1-489" fmla="*/ 604809 w 668957"/>
                <a:gd name="connsiteY1-490" fmla="*/ 787 h 496964"/>
                <a:gd name="connsiteX2-491" fmla="*/ 630461 w 668957"/>
                <a:gd name="connsiteY2-492" fmla="*/ 447124 h 496964"/>
                <a:gd name="connsiteX3-493" fmla="*/ 23590 w 668957"/>
                <a:gd name="connsiteY3-494" fmla="*/ 434719 h 496964"/>
                <a:gd name="connsiteX4-495" fmla="*/ 27233 w 668957"/>
                <a:gd name="connsiteY4-496" fmla="*/ 33309 h 496964"/>
                <a:gd name="connsiteX0-497" fmla="*/ 56383 w 708074"/>
                <a:gd name="connsiteY0-498" fmla="*/ 44807 h 508462"/>
                <a:gd name="connsiteX1-499" fmla="*/ 672500 w 708074"/>
                <a:gd name="connsiteY1-500" fmla="*/ 12285 h 508462"/>
                <a:gd name="connsiteX2-501" fmla="*/ 659611 w 708074"/>
                <a:gd name="connsiteY2-502" fmla="*/ 458622 h 508462"/>
                <a:gd name="connsiteX3-503" fmla="*/ 52740 w 708074"/>
                <a:gd name="connsiteY3-504" fmla="*/ 446217 h 508462"/>
                <a:gd name="connsiteX4-505" fmla="*/ 56383 w 708074"/>
                <a:gd name="connsiteY4-506" fmla="*/ 44807 h 508462"/>
                <a:gd name="connsiteX0-507" fmla="*/ 29466 w 681157"/>
                <a:gd name="connsiteY0-508" fmla="*/ 33309 h 496964"/>
                <a:gd name="connsiteX1-509" fmla="*/ 645583 w 681157"/>
                <a:gd name="connsiteY1-510" fmla="*/ 787 h 496964"/>
                <a:gd name="connsiteX2-511" fmla="*/ 632694 w 681157"/>
                <a:gd name="connsiteY2-512" fmla="*/ 447124 h 496964"/>
                <a:gd name="connsiteX3-513" fmla="*/ 25823 w 681157"/>
                <a:gd name="connsiteY3-514" fmla="*/ 434719 h 496964"/>
                <a:gd name="connsiteX4-515" fmla="*/ 29466 w 681157"/>
                <a:gd name="connsiteY4-516" fmla="*/ 33309 h 4969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1157" h="496964">
                  <a:moveTo>
                    <a:pt x="29466" y="33309"/>
                  </a:moveTo>
                  <a:cubicBezTo>
                    <a:pt x="66687" y="6579"/>
                    <a:pt x="638715" y="-2974"/>
                    <a:pt x="645583" y="787"/>
                  </a:cubicBezTo>
                  <a:cubicBezTo>
                    <a:pt x="652451" y="4548"/>
                    <a:pt x="729564" y="374802"/>
                    <a:pt x="632694" y="447124"/>
                  </a:cubicBezTo>
                  <a:cubicBezTo>
                    <a:pt x="535824" y="519446"/>
                    <a:pt x="62180" y="511123"/>
                    <a:pt x="25823" y="434719"/>
                  </a:cubicBezTo>
                  <a:cubicBezTo>
                    <a:pt x="-10534" y="358315"/>
                    <a:pt x="-7755" y="60039"/>
                    <a:pt x="29466" y="33309"/>
                  </a:cubicBezTo>
                  <a:close/>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a:endParaRPr lang="zh-CN" altLang="en-US" sz="2310">
                <a:solidFill>
                  <a:schemeClr val="bg1"/>
                </a:solidFill>
              </a:endParaRPr>
            </a:p>
          </p:txBody>
        </p:sp>
        <p:sp>
          <p:nvSpPr>
            <p:cNvPr id="15" name="任意多边形 53"/>
            <p:cNvSpPr/>
            <p:nvPr>
              <p:custDataLst>
                <p:tags r:id="rId7"/>
              </p:custDataLst>
            </p:nvPr>
          </p:nvSpPr>
          <p:spPr>
            <a:xfrm>
              <a:off x="2602523" y="4220308"/>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310">
                <a:solidFill>
                  <a:schemeClr val="bg1"/>
                </a:solidFill>
              </a:endParaRPr>
            </a:p>
          </p:txBody>
        </p:sp>
        <p:sp>
          <p:nvSpPr>
            <p:cNvPr id="16" name="任意多边形 54"/>
            <p:cNvSpPr/>
            <p:nvPr>
              <p:custDataLst>
                <p:tags r:id="rId8"/>
              </p:custDataLst>
            </p:nvPr>
          </p:nvSpPr>
          <p:spPr>
            <a:xfrm>
              <a:off x="3126802" y="4220308"/>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310">
                <a:solidFill>
                  <a:schemeClr val="bg1"/>
                </a:solidFill>
              </a:endParaRPr>
            </a:p>
          </p:txBody>
        </p:sp>
        <p:sp>
          <p:nvSpPr>
            <p:cNvPr id="17" name="任意多边形 55"/>
            <p:cNvSpPr/>
            <p:nvPr>
              <p:custDataLst>
                <p:tags r:id="rId9"/>
              </p:custDataLst>
            </p:nvPr>
          </p:nvSpPr>
          <p:spPr>
            <a:xfrm>
              <a:off x="3804960" y="4220308"/>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310">
                <a:solidFill>
                  <a:schemeClr val="bg1"/>
                </a:solidFill>
              </a:endParaRPr>
            </a:p>
          </p:txBody>
        </p:sp>
        <p:sp>
          <p:nvSpPr>
            <p:cNvPr id="18" name="椭圆 31"/>
            <p:cNvSpPr/>
            <p:nvPr>
              <p:custDataLst>
                <p:tags r:id="rId10"/>
              </p:custDataLst>
            </p:nvPr>
          </p:nvSpPr>
          <p:spPr>
            <a:xfrm>
              <a:off x="2484881" y="4757644"/>
              <a:ext cx="1440000" cy="19142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60438"/>
                <a:gd name="connsiteY0-334" fmla="*/ 64927 h 653852"/>
                <a:gd name="connsiteX1-335" fmla="*/ 410712 w 660438"/>
                <a:gd name="connsiteY1-336" fmla="*/ 15051 h 653852"/>
                <a:gd name="connsiteX2-337" fmla="*/ 659670 w 660438"/>
                <a:gd name="connsiteY2-338" fmla="*/ 337329 h 653852"/>
                <a:gd name="connsiteX3-339" fmla="*/ 331423 w 660438"/>
                <a:gd name="connsiteY3-340" fmla="*/ 653852 h 653852"/>
                <a:gd name="connsiteX4-341" fmla="*/ 3176 w 660438"/>
                <a:gd name="connsiteY4-342" fmla="*/ 337329 h 653852"/>
                <a:gd name="connsiteX5-343" fmla="*/ 62645 w 660438"/>
                <a:gd name="connsiteY5-344" fmla="*/ 134413 h 653852"/>
                <a:gd name="connsiteX6-345" fmla="*/ 128078 w 660438"/>
                <a:gd name="connsiteY6-346" fmla="*/ 64927 h 653852"/>
                <a:gd name="connsiteX0-347" fmla="*/ 252136 w 660153"/>
                <a:gd name="connsiteY0-348" fmla="*/ 22792 h 698557"/>
                <a:gd name="connsiteX1-349" fmla="*/ 410712 w 660153"/>
                <a:gd name="connsiteY1-350" fmla="*/ 59756 h 698557"/>
                <a:gd name="connsiteX2-351" fmla="*/ 659670 w 660153"/>
                <a:gd name="connsiteY2-352" fmla="*/ 382034 h 698557"/>
                <a:gd name="connsiteX3-353" fmla="*/ 331423 w 660153"/>
                <a:gd name="connsiteY3-354" fmla="*/ 698557 h 698557"/>
                <a:gd name="connsiteX4-355" fmla="*/ 3176 w 660153"/>
                <a:gd name="connsiteY4-356" fmla="*/ 382034 h 698557"/>
                <a:gd name="connsiteX5-357" fmla="*/ 62645 w 660153"/>
                <a:gd name="connsiteY5-358" fmla="*/ 179118 h 698557"/>
                <a:gd name="connsiteX6-359" fmla="*/ 252136 w 660153"/>
                <a:gd name="connsiteY6-360" fmla="*/ 22792 h 698557"/>
                <a:gd name="connsiteX0-361" fmla="*/ 62645 w 660153"/>
                <a:gd name="connsiteY0-362" fmla="*/ 119362 h 638801"/>
                <a:gd name="connsiteX1-363" fmla="*/ 410712 w 660153"/>
                <a:gd name="connsiteY1-364" fmla="*/ 0 h 638801"/>
                <a:gd name="connsiteX2-365" fmla="*/ 659670 w 660153"/>
                <a:gd name="connsiteY2-366" fmla="*/ 322278 h 638801"/>
                <a:gd name="connsiteX3-367" fmla="*/ 331423 w 660153"/>
                <a:gd name="connsiteY3-368" fmla="*/ 638801 h 638801"/>
                <a:gd name="connsiteX4-369" fmla="*/ 3176 w 660153"/>
                <a:gd name="connsiteY4-370" fmla="*/ 322278 h 638801"/>
                <a:gd name="connsiteX5-371" fmla="*/ 62645 w 660153"/>
                <a:gd name="connsiteY5-372" fmla="*/ 119362 h 638801"/>
                <a:gd name="connsiteX0-373" fmla="*/ 62645 w 684431"/>
                <a:gd name="connsiteY0-374" fmla="*/ 57333 h 576772"/>
                <a:gd name="connsiteX1-375" fmla="*/ 615409 w 684431"/>
                <a:gd name="connsiteY1-376" fmla="*/ 0 h 576772"/>
                <a:gd name="connsiteX2-377" fmla="*/ 659670 w 684431"/>
                <a:gd name="connsiteY2-378" fmla="*/ 260249 h 576772"/>
                <a:gd name="connsiteX3-379" fmla="*/ 331423 w 684431"/>
                <a:gd name="connsiteY3-380" fmla="*/ 576772 h 576772"/>
                <a:gd name="connsiteX4-381" fmla="*/ 3176 w 684431"/>
                <a:gd name="connsiteY4-382" fmla="*/ 260249 h 576772"/>
                <a:gd name="connsiteX5-383" fmla="*/ 62645 w 684431"/>
                <a:gd name="connsiteY5-384" fmla="*/ 57333 h 576772"/>
                <a:gd name="connsiteX0-385" fmla="*/ 62645 w 697568"/>
                <a:gd name="connsiteY0-386" fmla="*/ 80203 h 611576"/>
                <a:gd name="connsiteX1-387" fmla="*/ 615409 w 697568"/>
                <a:gd name="connsiteY1-388" fmla="*/ 22870 h 611576"/>
                <a:gd name="connsiteX2-389" fmla="*/ 665873 w 697568"/>
                <a:gd name="connsiteY2-390" fmla="*/ 494018 h 611576"/>
                <a:gd name="connsiteX3-391" fmla="*/ 331423 w 697568"/>
                <a:gd name="connsiteY3-392" fmla="*/ 599642 h 611576"/>
                <a:gd name="connsiteX4-393" fmla="*/ 3176 w 697568"/>
                <a:gd name="connsiteY4-394" fmla="*/ 283119 h 611576"/>
                <a:gd name="connsiteX5-395" fmla="*/ 62645 w 697568"/>
                <a:gd name="connsiteY5-396" fmla="*/ 80203 h 611576"/>
                <a:gd name="connsiteX0-397" fmla="*/ 62645 w 721268"/>
                <a:gd name="connsiteY0-398" fmla="*/ 80203 h 500519"/>
                <a:gd name="connsiteX1-399" fmla="*/ 615409 w 721268"/>
                <a:gd name="connsiteY1-400" fmla="*/ 22870 h 500519"/>
                <a:gd name="connsiteX2-401" fmla="*/ 665873 w 721268"/>
                <a:gd name="connsiteY2-402" fmla="*/ 494018 h 500519"/>
                <a:gd name="connsiteX3-403" fmla="*/ 3176 w 721268"/>
                <a:gd name="connsiteY3-404" fmla="*/ 283119 h 500519"/>
                <a:gd name="connsiteX4-405" fmla="*/ 62645 w 721268"/>
                <a:gd name="connsiteY4-406" fmla="*/ 80203 h 500519"/>
                <a:gd name="connsiteX0-407" fmla="*/ 26672 w 681225"/>
                <a:gd name="connsiteY0-408" fmla="*/ 80203 h 543014"/>
                <a:gd name="connsiteX1-409" fmla="*/ 579436 w 681225"/>
                <a:gd name="connsiteY1-410" fmla="*/ 22870 h 543014"/>
                <a:gd name="connsiteX2-411" fmla="*/ 629900 w 681225"/>
                <a:gd name="connsiteY2-412" fmla="*/ 494018 h 543014"/>
                <a:gd name="connsiteX3-413" fmla="*/ 23029 w 681225"/>
                <a:gd name="connsiteY3-414" fmla="*/ 481613 h 543014"/>
                <a:gd name="connsiteX4-415" fmla="*/ 26672 w 681225"/>
                <a:gd name="connsiteY4-416" fmla="*/ 80203 h 543014"/>
                <a:gd name="connsiteX0-417" fmla="*/ 26672 w 681225"/>
                <a:gd name="connsiteY0-418" fmla="*/ 89749 h 552560"/>
                <a:gd name="connsiteX1-419" fmla="*/ 579436 w 681225"/>
                <a:gd name="connsiteY1-420" fmla="*/ 32416 h 552560"/>
                <a:gd name="connsiteX2-421" fmla="*/ 629900 w 681225"/>
                <a:gd name="connsiteY2-422" fmla="*/ 503564 h 552560"/>
                <a:gd name="connsiteX3-423" fmla="*/ 23029 w 681225"/>
                <a:gd name="connsiteY3-424" fmla="*/ 491159 h 552560"/>
                <a:gd name="connsiteX4-425" fmla="*/ 26672 w 681225"/>
                <a:gd name="connsiteY4-426" fmla="*/ 89749 h 552560"/>
                <a:gd name="connsiteX0-427" fmla="*/ 29374 w 683927"/>
                <a:gd name="connsiteY0-428" fmla="*/ 94156 h 556967"/>
                <a:gd name="connsiteX1-429" fmla="*/ 582138 w 683927"/>
                <a:gd name="connsiteY1-430" fmla="*/ 36823 h 556967"/>
                <a:gd name="connsiteX2-431" fmla="*/ 632602 w 683927"/>
                <a:gd name="connsiteY2-432" fmla="*/ 507971 h 556967"/>
                <a:gd name="connsiteX3-433" fmla="*/ 25731 w 683927"/>
                <a:gd name="connsiteY3-434" fmla="*/ 495566 h 556967"/>
                <a:gd name="connsiteX4-435" fmla="*/ 29374 w 683927"/>
                <a:gd name="connsiteY4-436" fmla="*/ 94156 h 556967"/>
                <a:gd name="connsiteX0-437" fmla="*/ 46803 w 712301"/>
                <a:gd name="connsiteY0-438" fmla="*/ 71704 h 532822"/>
                <a:gd name="connsiteX1-439" fmla="*/ 624379 w 712301"/>
                <a:gd name="connsiteY1-440" fmla="*/ 39182 h 532822"/>
                <a:gd name="connsiteX2-441" fmla="*/ 650031 w 712301"/>
                <a:gd name="connsiteY2-442" fmla="*/ 485519 h 532822"/>
                <a:gd name="connsiteX3-443" fmla="*/ 43160 w 712301"/>
                <a:gd name="connsiteY3-444" fmla="*/ 473114 h 532822"/>
                <a:gd name="connsiteX4-445" fmla="*/ 46803 w 712301"/>
                <a:gd name="connsiteY4-446" fmla="*/ 71704 h 532822"/>
                <a:gd name="connsiteX0-447" fmla="*/ 46803 w 697972"/>
                <a:gd name="connsiteY0-448" fmla="*/ 58429 h 519547"/>
                <a:gd name="connsiteX1-449" fmla="*/ 624379 w 697972"/>
                <a:gd name="connsiteY1-450" fmla="*/ 25907 h 519547"/>
                <a:gd name="connsiteX2-451" fmla="*/ 650031 w 697972"/>
                <a:gd name="connsiteY2-452" fmla="*/ 472244 h 519547"/>
                <a:gd name="connsiteX3-453" fmla="*/ 43160 w 697972"/>
                <a:gd name="connsiteY3-454" fmla="*/ 459839 h 519547"/>
                <a:gd name="connsiteX4-455" fmla="*/ 46803 w 697972"/>
                <a:gd name="connsiteY4-456" fmla="*/ 58429 h 519547"/>
                <a:gd name="connsiteX0-457" fmla="*/ 46803 w 697972"/>
                <a:gd name="connsiteY0-458" fmla="*/ 58429 h 538344"/>
                <a:gd name="connsiteX1-459" fmla="*/ 624379 w 697972"/>
                <a:gd name="connsiteY1-460" fmla="*/ 25907 h 538344"/>
                <a:gd name="connsiteX2-461" fmla="*/ 650031 w 697972"/>
                <a:gd name="connsiteY2-462" fmla="*/ 472244 h 538344"/>
                <a:gd name="connsiteX3-463" fmla="*/ 43160 w 697972"/>
                <a:gd name="connsiteY3-464" fmla="*/ 459839 h 538344"/>
                <a:gd name="connsiteX4-465" fmla="*/ 46803 w 697972"/>
                <a:gd name="connsiteY4-466" fmla="*/ 58429 h 538344"/>
                <a:gd name="connsiteX0-467" fmla="*/ 53628 w 704797"/>
                <a:gd name="connsiteY0-468" fmla="*/ 58429 h 522084"/>
                <a:gd name="connsiteX1-469" fmla="*/ 631204 w 704797"/>
                <a:gd name="connsiteY1-470" fmla="*/ 25907 h 522084"/>
                <a:gd name="connsiteX2-471" fmla="*/ 656856 w 704797"/>
                <a:gd name="connsiteY2-472" fmla="*/ 472244 h 522084"/>
                <a:gd name="connsiteX3-473" fmla="*/ 49985 w 704797"/>
                <a:gd name="connsiteY3-474" fmla="*/ 459839 h 522084"/>
                <a:gd name="connsiteX4-475" fmla="*/ 53628 w 704797"/>
                <a:gd name="connsiteY4-476" fmla="*/ 58429 h 522084"/>
                <a:gd name="connsiteX0-477" fmla="*/ 95220 w 721339"/>
                <a:gd name="connsiteY0-478" fmla="*/ 66938 h 536957"/>
                <a:gd name="connsiteX1-479" fmla="*/ 635419 w 721339"/>
                <a:gd name="connsiteY1-480" fmla="*/ 42846 h 536957"/>
                <a:gd name="connsiteX2-481" fmla="*/ 661071 w 721339"/>
                <a:gd name="connsiteY2-482" fmla="*/ 489183 h 536957"/>
                <a:gd name="connsiteX3-483" fmla="*/ 54200 w 721339"/>
                <a:gd name="connsiteY3-484" fmla="*/ 476778 h 536957"/>
                <a:gd name="connsiteX4-485" fmla="*/ 95220 w 721339"/>
                <a:gd name="connsiteY4-486" fmla="*/ 66938 h 536957"/>
                <a:gd name="connsiteX0-487" fmla="*/ 97719 w 723838"/>
                <a:gd name="connsiteY0-488" fmla="*/ 55834 h 525853"/>
                <a:gd name="connsiteX1-489" fmla="*/ 637918 w 723838"/>
                <a:gd name="connsiteY1-490" fmla="*/ 31742 h 525853"/>
                <a:gd name="connsiteX2-491" fmla="*/ 663570 w 723838"/>
                <a:gd name="connsiteY2-492" fmla="*/ 478079 h 525853"/>
                <a:gd name="connsiteX3-493" fmla="*/ 56699 w 723838"/>
                <a:gd name="connsiteY3-494" fmla="*/ 465674 h 525853"/>
                <a:gd name="connsiteX4-495" fmla="*/ 97719 w 723838"/>
                <a:gd name="connsiteY4-496" fmla="*/ 55834 h 5258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23838" h="525853">
                  <a:moveTo>
                    <a:pt x="97719" y="55834"/>
                  </a:moveTo>
                  <a:cubicBezTo>
                    <a:pt x="203084" y="25657"/>
                    <a:pt x="543610" y="-38632"/>
                    <a:pt x="637918" y="31742"/>
                  </a:cubicBezTo>
                  <a:cubicBezTo>
                    <a:pt x="732226" y="102116"/>
                    <a:pt x="760440" y="405757"/>
                    <a:pt x="663570" y="478079"/>
                  </a:cubicBezTo>
                  <a:cubicBezTo>
                    <a:pt x="566700" y="550401"/>
                    <a:pt x="151007" y="536048"/>
                    <a:pt x="56699" y="465674"/>
                  </a:cubicBezTo>
                  <a:cubicBezTo>
                    <a:pt x="-37609" y="395300"/>
                    <a:pt x="-7646" y="86011"/>
                    <a:pt x="97719" y="55834"/>
                  </a:cubicBezTo>
                  <a:close/>
                </a:path>
              </a:pathLst>
            </a:custGeom>
            <a:grpFill/>
            <a:ln w="254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a:endParaRPr lang="zh-CN" altLang="en-US" sz="2310">
                <a:solidFill>
                  <a:schemeClr val="bg1"/>
                </a:solidFill>
              </a:endParaRPr>
            </a:p>
          </p:txBody>
        </p:sp>
      </p:grpSp>
      <p:pic>
        <p:nvPicPr>
          <p:cNvPr id="23" name="图片 22"/>
          <p:cNvPicPr>
            <a:picLocks noChangeAspect="1"/>
          </p:cNvPicPr>
          <p:nvPr userDrawn="1">
            <p:custDataLst>
              <p:tags r:id="rId11"/>
            </p:custDataLst>
          </p:nvPr>
        </p:nvPicPr>
        <p:blipFill>
          <a:blip r:embed="rId12">
            <a:extLst>
              <a:ext uri="{28A0092B-C50C-407E-A947-70E740481C1C}">
                <a14:useLocalDpi xmlns:a14="http://schemas.microsoft.com/office/drawing/2010/main" val="0"/>
              </a:ext>
            </a:extLst>
          </a:blip>
          <a:srcRect/>
          <a:stretch>
            <a:fillRect/>
          </a:stretch>
        </p:blipFill>
        <p:spPr bwMode="auto">
          <a:xfrm rot="807476" flipH="1">
            <a:off x="11156924" y="754867"/>
            <a:ext cx="66125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Freeform 34"/>
          <p:cNvSpPr>
            <a:spLocks noEditPoints="1"/>
          </p:cNvSpPr>
          <p:nvPr userDrawn="1">
            <p:custDataLst>
              <p:tags r:id="rId13"/>
            </p:custDataLst>
          </p:nvPr>
        </p:nvSpPr>
        <p:spPr bwMode="auto">
          <a:xfrm flipH="1">
            <a:off x="10912208" y="356971"/>
            <a:ext cx="504611" cy="327177"/>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bg1"/>
          </a:solidFill>
          <a:ln>
            <a:solidFill>
              <a:schemeClr val="bg1"/>
            </a:solidFill>
          </a:ln>
        </p:spPr>
        <p:txBody>
          <a:bodyPr vert="horz" wrap="square" lIns="121920" tIns="60960" rIns="121920" bIns="60960" numCol="1" anchor="t" anchorCtr="0" compatLnSpc="1"/>
          <a:p>
            <a:endParaRPr lang="zh-CN" altLang="en-US" sz="2310">
              <a:solidFill>
                <a:schemeClr val="bg1"/>
              </a:solidFill>
            </a:endParaRPr>
          </a:p>
        </p:txBody>
      </p:sp>
      <p:grpSp>
        <p:nvGrpSpPr>
          <p:cNvPr id="9" name="组合 8"/>
          <p:cNvGrpSpPr/>
          <p:nvPr userDrawn="1">
            <p:custDataLst>
              <p:tags r:id="rId14"/>
            </p:custDataLst>
          </p:nvPr>
        </p:nvGrpSpPr>
        <p:grpSpPr>
          <a:xfrm>
            <a:off x="11080115" y="5687060"/>
            <a:ext cx="774065" cy="890270"/>
            <a:chOff x="4704522" y="2101176"/>
            <a:chExt cx="2782957" cy="3201257"/>
          </a:xfrm>
          <a:solidFill>
            <a:schemeClr val="bg1"/>
          </a:solidFill>
        </p:grpSpPr>
        <p:sp>
          <p:nvSpPr>
            <p:cNvPr id="30" name="Freeform 5"/>
            <p:cNvSpPr/>
            <p:nvPr>
              <p:custDataLst>
                <p:tags r:id="rId15"/>
              </p:custDataLst>
            </p:nvPr>
          </p:nvSpPr>
          <p:spPr bwMode="auto">
            <a:xfrm>
              <a:off x="5257272" y="2613377"/>
              <a:ext cx="74696" cy="106709"/>
            </a:xfrm>
            <a:custGeom>
              <a:avLst/>
              <a:gdLst>
                <a:gd name="T0" fmla="*/ 15 w 15"/>
                <a:gd name="T1" fmla="*/ 3 h 21"/>
                <a:gd name="T2" fmla="*/ 12 w 15"/>
                <a:gd name="T3" fmla="*/ 0 h 21"/>
                <a:gd name="T4" fmla="*/ 12 w 15"/>
                <a:gd name="T5" fmla="*/ 0 h 21"/>
                <a:gd name="T6" fmla="*/ 12 w 15"/>
                <a:gd name="T7" fmla="*/ 0 h 21"/>
                <a:gd name="T8" fmla="*/ 11 w 15"/>
                <a:gd name="T9" fmla="*/ 0 h 21"/>
                <a:gd name="T10" fmla="*/ 11 w 15"/>
                <a:gd name="T11" fmla="*/ 0 h 21"/>
                <a:gd name="T12" fmla="*/ 2 w 15"/>
                <a:gd name="T13" fmla="*/ 5 h 21"/>
                <a:gd name="T14" fmla="*/ 0 w 15"/>
                <a:gd name="T15" fmla="*/ 16 h 21"/>
                <a:gd name="T16" fmla="*/ 5 w 15"/>
                <a:gd name="T17" fmla="*/ 19 h 21"/>
                <a:gd name="T18" fmla="*/ 7 w 15"/>
                <a:gd name="T19" fmla="*/ 17 h 21"/>
                <a:gd name="T20" fmla="*/ 8 w 15"/>
                <a:gd name="T21" fmla="*/ 17 h 21"/>
                <a:gd name="T22" fmla="*/ 9 w 15"/>
                <a:gd name="T23" fmla="*/ 17 h 21"/>
                <a:gd name="T24" fmla="*/ 12 w 15"/>
                <a:gd name="T25" fmla="*/ 17 h 21"/>
                <a:gd name="T26" fmla="*/ 15 w 15"/>
                <a:gd name="T27" fmla="*/ 14 h 21"/>
                <a:gd name="T28" fmla="*/ 15 w 15"/>
                <a:gd name="T29" fmla="*/ 3 h 21"/>
                <a:gd name="T30" fmla="*/ 15 w 15"/>
                <a:gd name="T31"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21">
                  <a:moveTo>
                    <a:pt x="15" y="3"/>
                  </a:moveTo>
                  <a:cubicBezTo>
                    <a:pt x="15" y="1"/>
                    <a:pt x="14" y="0"/>
                    <a:pt x="12" y="0"/>
                  </a:cubicBezTo>
                  <a:cubicBezTo>
                    <a:pt x="12" y="0"/>
                    <a:pt x="12" y="0"/>
                    <a:pt x="12" y="0"/>
                  </a:cubicBezTo>
                  <a:cubicBezTo>
                    <a:pt x="12" y="0"/>
                    <a:pt x="12" y="0"/>
                    <a:pt x="12" y="0"/>
                  </a:cubicBezTo>
                  <a:cubicBezTo>
                    <a:pt x="11" y="0"/>
                    <a:pt x="11" y="0"/>
                    <a:pt x="11" y="0"/>
                  </a:cubicBezTo>
                  <a:cubicBezTo>
                    <a:pt x="11" y="0"/>
                    <a:pt x="11" y="0"/>
                    <a:pt x="11" y="0"/>
                  </a:cubicBezTo>
                  <a:cubicBezTo>
                    <a:pt x="7" y="0"/>
                    <a:pt x="3" y="2"/>
                    <a:pt x="2" y="5"/>
                  </a:cubicBezTo>
                  <a:cubicBezTo>
                    <a:pt x="0" y="9"/>
                    <a:pt x="0" y="13"/>
                    <a:pt x="0" y="16"/>
                  </a:cubicBezTo>
                  <a:cubicBezTo>
                    <a:pt x="0" y="19"/>
                    <a:pt x="3" y="21"/>
                    <a:pt x="5" y="19"/>
                  </a:cubicBezTo>
                  <a:cubicBezTo>
                    <a:pt x="6" y="18"/>
                    <a:pt x="6" y="18"/>
                    <a:pt x="7" y="17"/>
                  </a:cubicBezTo>
                  <a:cubicBezTo>
                    <a:pt x="7" y="17"/>
                    <a:pt x="7" y="17"/>
                    <a:pt x="8" y="17"/>
                  </a:cubicBezTo>
                  <a:cubicBezTo>
                    <a:pt x="8" y="17"/>
                    <a:pt x="8" y="17"/>
                    <a:pt x="9" y="17"/>
                  </a:cubicBezTo>
                  <a:cubicBezTo>
                    <a:pt x="10" y="17"/>
                    <a:pt x="11" y="17"/>
                    <a:pt x="12" y="17"/>
                  </a:cubicBezTo>
                  <a:cubicBezTo>
                    <a:pt x="13" y="17"/>
                    <a:pt x="14" y="15"/>
                    <a:pt x="15" y="14"/>
                  </a:cubicBezTo>
                  <a:cubicBezTo>
                    <a:pt x="15" y="10"/>
                    <a:pt x="15" y="7"/>
                    <a:pt x="15" y="3"/>
                  </a:cubicBezTo>
                  <a:cubicBezTo>
                    <a:pt x="15" y="3"/>
                    <a:pt x="15" y="3"/>
                    <a:pt x="15" y="3"/>
                  </a:cubicBezTo>
                  <a:close/>
                </a:path>
              </a:pathLst>
            </a:custGeom>
            <a:grpFill/>
            <a:ln>
              <a:noFill/>
            </a:ln>
          </p:spPr>
          <p:txBody>
            <a:bodyPr vert="horz" wrap="square" lIns="121920" tIns="60960" rIns="121920" bIns="60960" numCol="1" anchor="t" anchorCtr="0" compatLnSpc="1"/>
            <a:p>
              <a:endParaRPr lang="zh-CN" altLang="en-US" sz="2310"/>
            </a:p>
          </p:txBody>
        </p:sp>
        <p:sp>
          <p:nvSpPr>
            <p:cNvPr id="31" name="Freeform 6"/>
            <p:cNvSpPr/>
            <p:nvPr>
              <p:custDataLst>
                <p:tags r:id="rId16"/>
              </p:custDataLst>
            </p:nvPr>
          </p:nvSpPr>
          <p:spPr bwMode="auto">
            <a:xfrm>
              <a:off x="5231662" y="2820392"/>
              <a:ext cx="298784" cy="162197"/>
            </a:xfrm>
            <a:custGeom>
              <a:avLst/>
              <a:gdLst>
                <a:gd name="T0" fmla="*/ 52 w 59"/>
                <a:gd name="T1" fmla="*/ 18 h 32"/>
                <a:gd name="T2" fmla="*/ 27 w 59"/>
                <a:gd name="T3" fmla="*/ 20 h 32"/>
                <a:gd name="T4" fmla="*/ 5 w 59"/>
                <a:gd name="T5" fmla="*/ 2 h 32"/>
                <a:gd name="T6" fmla="*/ 0 w 59"/>
                <a:gd name="T7" fmla="*/ 3 h 32"/>
                <a:gd name="T8" fmla="*/ 27 w 59"/>
                <a:gd name="T9" fmla="*/ 27 h 32"/>
                <a:gd name="T10" fmla="*/ 58 w 59"/>
                <a:gd name="T11" fmla="*/ 20 h 32"/>
                <a:gd name="T12" fmla="*/ 52 w 59"/>
                <a:gd name="T13" fmla="*/ 18 h 32"/>
              </a:gdLst>
              <a:ahLst/>
              <a:cxnLst>
                <a:cxn ang="0">
                  <a:pos x="T0" y="T1"/>
                </a:cxn>
                <a:cxn ang="0">
                  <a:pos x="T2" y="T3"/>
                </a:cxn>
                <a:cxn ang="0">
                  <a:pos x="T4" y="T5"/>
                </a:cxn>
                <a:cxn ang="0">
                  <a:pos x="T6" y="T7"/>
                </a:cxn>
                <a:cxn ang="0">
                  <a:pos x="T8" y="T9"/>
                </a:cxn>
                <a:cxn ang="0">
                  <a:pos x="T10" y="T11"/>
                </a:cxn>
                <a:cxn ang="0">
                  <a:pos x="T12" y="T13"/>
                </a:cxn>
              </a:cxnLst>
              <a:rect l="0" t="0" r="r" b="b"/>
              <a:pathLst>
                <a:path w="59" h="32">
                  <a:moveTo>
                    <a:pt x="52" y="18"/>
                  </a:moveTo>
                  <a:cubicBezTo>
                    <a:pt x="48" y="25"/>
                    <a:pt x="33" y="22"/>
                    <a:pt x="27" y="20"/>
                  </a:cubicBezTo>
                  <a:cubicBezTo>
                    <a:pt x="18" y="18"/>
                    <a:pt x="6" y="12"/>
                    <a:pt x="5" y="2"/>
                  </a:cubicBezTo>
                  <a:cubicBezTo>
                    <a:pt x="5" y="0"/>
                    <a:pt x="0" y="0"/>
                    <a:pt x="0" y="3"/>
                  </a:cubicBezTo>
                  <a:cubicBezTo>
                    <a:pt x="0" y="17"/>
                    <a:pt x="15" y="24"/>
                    <a:pt x="27" y="27"/>
                  </a:cubicBezTo>
                  <a:cubicBezTo>
                    <a:pt x="36" y="30"/>
                    <a:pt x="53" y="32"/>
                    <a:pt x="58" y="20"/>
                  </a:cubicBezTo>
                  <a:cubicBezTo>
                    <a:pt x="59" y="17"/>
                    <a:pt x="54" y="15"/>
                    <a:pt x="52" y="18"/>
                  </a:cubicBezTo>
                  <a:close/>
                </a:path>
              </a:pathLst>
            </a:custGeom>
            <a:grpFill/>
            <a:ln>
              <a:noFill/>
            </a:ln>
          </p:spPr>
          <p:txBody>
            <a:bodyPr vert="horz" wrap="square" lIns="121920" tIns="60960" rIns="121920" bIns="60960" numCol="1" anchor="t" anchorCtr="0" compatLnSpc="1"/>
            <a:p>
              <a:endParaRPr lang="zh-CN" altLang="en-US" sz="2310"/>
            </a:p>
          </p:txBody>
        </p:sp>
        <p:sp>
          <p:nvSpPr>
            <p:cNvPr id="32" name="Freeform 7"/>
            <p:cNvSpPr>
              <a:spLocks noEditPoints="1"/>
            </p:cNvSpPr>
            <p:nvPr>
              <p:custDataLst>
                <p:tags r:id="rId17"/>
              </p:custDataLst>
            </p:nvPr>
          </p:nvSpPr>
          <p:spPr bwMode="auto">
            <a:xfrm>
              <a:off x="4704522" y="2252702"/>
              <a:ext cx="2782957" cy="3049731"/>
            </a:xfrm>
            <a:custGeom>
              <a:avLst/>
              <a:gdLst>
                <a:gd name="T0" fmla="*/ 512 w 549"/>
                <a:gd name="T1" fmla="*/ 222 h 602"/>
                <a:gd name="T2" fmla="*/ 498 w 549"/>
                <a:gd name="T3" fmla="*/ 16 h 602"/>
                <a:gd name="T4" fmla="*/ 434 w 549"/>
                <a:gd name="T5" fmla="*/ 157 h 602"/>
                <a:gd name="T6" fmla="*/ 360 w 549"/>
                <a:gd name="T7" fmla="*/ 282 h 602"/>
                <a:gd name="T8" fmla="*/ 305 w 549"/>
                <a:gd name="T9" fmla="*/ 238 h 602"/>
                <a:gd name="T10" fmla="*/ 252 w 549"/>
                <a:gd name="T11" fmla="*/ 260 h 602"/>
                <a:gd name="T12" fmla="*/ 178 w 549"/>
                <a:gd name="T13" fmla="*/ 291 h 602"/>
                <a:gd name="T14" fmla="*/ 168 w 549"/>
                <a:gd name="T15" fmla="*/ 139 h 602"/>
                <a:gd name="T16" fmla="*/ 61 w 549"/>
                <a:gd name="T17" fmla="*/ 184 h 602"/>
                <a:gd name="T18" fmla="*/ 51 w 549"/>
                <a:gd name="T19" fmla="*/ 283 h 602"/>
                <a:gd name="T20" fmla="*/ 13 w 549"/>
                <a:gd name="T21" fmla="*/ 380 h 602"/>
                <a:gd name="T22" fmla="*/ 50 w 549"/>
                <a:gd name="T23" fmla="*/ 327 h 602"/>
                <a:gd name="T24" fmla="*/ 77 w 549"/>
                <a:gd name="T25" fmla="*/ 548 h 602"/>
                <a:gd name="T26" fmla="*/ 32 w 549"/>
                <a:gd name="T27" fmla="*/ 602 h 602"/>
                <a:gd name="T28" fmla="*/ 68 w 549"/>
                <a:gd name="T29" fmla="*/ 591 h 602"/>
                <a:gd name="T30" fmla="*/ 125 w 549"/>
                <a:gd name="T31" fmla="*/ 400 h 602"/>
                <a:gd name="T32" fmla="*/ 131 w 549"/>
                <a:gd name="T33" fmla="*/ 588 h 602"/>
                <a:gd name="T34" fmla="*/ 90 w 549"/>
                <a:gd name="T35" fmla="*/ 586 h 602"/>
                <a:gd name="T36" fmla="*/ 186 w 549"/>
                <a:gd name="T37" fmla="*/ 327 h 602"/>
                <a:gd name="T38" fmla="*/ 229 w 549"/>
                <a:gd name="T39" fmla="*/ 280 h 602"/>
                <a:gd name="T40" fmla="*/ 313 w 549"/>
                <a:gd name="T41" fmla="*/ 275 h 602"/>
                <a:gd name="T42" fmla="*/ 408 w 549"/>
                <a:gd name="T43" fmla="*/ 243 h 602"/>
                <a:gd name="T44" fmla="*/ 433 w 549"/>
                <a:gd name="T45" fmla="*/ 460 h 602"/>
                <a:gd name="T46" fmla="*/ 425 w 549"/>
                <a:gd name="T47" fmla="*/ 578 h 602"/>
                <a:gd name="T48" fmla="*/ 424 w 549"/>
                <a:gd name="T49" fmla="*/ 585 h 602"/>
                <a:gd name="T50" fmla="*/ 450 w 549"/>
                <a:gd name="T51" fmla="*/ 520 h 602"/>
                <a:gd name="T52" fmla="*/ 423 w 549"/>
                <a:gd name="T53" fmla="*/ 360 h 602"/>
                <a:gd name="T54" fmla="*/ 475 w 549"/>
                <a:gd name="T55" fmla="*/ 473 h 602"/>
                <a:gd name="T56" fmla="*/ 480 w 549"/>
                <a:gd name="T57" fmla="*/ 588 h 602"/>
                <a:gd name="T58" fmla="*/ 483 w 549"/>
                <a:gd name="T59" fmla="*/ 478 h 602"/>
                <a:gd name="T60" fmla="*/ 529 w 549"/>
                <a:gd name="T61" fmla="*/ 361 h 602"/>
                <a:gd name="T62" fmla="*/ 509 w 549"/>
                <a:gd name="T63" fmla="*/ 384 h 602"/>
                <a:gd name="T64" fmla="*/ 537 w 549"/>
                <a:gd name="T65" fmla="*/ 432 h 602"/>
                <a:gd name="T66" fmla="*/ 20 w 549"/>
                <a:gd name="T67" fmla="*/ 373 h 602"/>
                <a:gd name="T68" fmla="*/ 18 w 549"/>
                <a:gd name="T69" fmla="*/ 96 h 602"/>
                <a:gd name="T70" fmla="*/ 108 w 549"/>
                <a:gd name="T71" fmla="*/ 37 h 602"/>
                <a:gd name="T72" fmla="*/ 108 w 549"/>
                <a:gd name="T73" fmla="*/ 183 h 602"/>
                <a:gd name="T74" fmla="*/ 168 w 549"/>
                <a:gd name="T75" fmla="*/ 373 h 602"/>
                <a:gd name="T76" fmla="*/ 99 w 549"/>
                <a:gd name="T77" fmla="*/ 392 h 602"/>
                <a:gd name="T78" fmla="*/ 66 w 549"/>
                <a:gd name="T79" fmla="*/ 198 h 602"/>
                <a:gd name="T80" fmla="*/ 67 w 549"/>
                <a:gd name="T81" fmla="*/ 187 h 602"/>
                <a:gd name="T82" fmla="*/ 172 w 549"/>
                <a:gd name="T83" fmla="*/ 293 h 602"/>
                <a:gd name="T84" fmla="*/ 114 w 549"/>
                <a:gd name="T85" fmla="*/ 261 h 602"/>
                <a:gd name="T86" fmla="*/ 130 w 549"/>
                <a:gd name="T87" fmla="*/ 289 h 602"/>
                <a:gd name="T88" fmla="*/ 168 w 549"/>
                <a:gd name="T89" fmla="*/ 373 h 602"/>
                <a:gd name="T90" fmla="*/ 278 w 549"/>
                <a:gd name="T91" fmla="*/ 229 h 602"/>
                <a:gd name="T92" fmla="*/ 302 w 549"/>
                <a:gd name="T93" fmla="*/ 266 h 602"/>
                <a:gd name="T94" fmla="*/ 274 w 549"/>
                <a:gd name="T95" fmla="*/ 253 h 602"/>
                <a:gd name="T96" fmla="*/ 311 w 549"/>
                <a:gd name="T97" fmla="*/ 264 h 602"/>
                <a:gd name="T98" fmla="*/ 399 w 549"/>
                <a:gd name="T99" fmla="*/ 111 h 602"/>
                <a:gd name="T100" fmla="*/ 442 w 549"/>
                <a:gd name="T101" fmla="*/ 110 h 602"/>
                <a:gd name="T102" fmla="*/ 411 w 549"/>
                <a:gd name="T103" fmla="*/ 45 h 602"/>
                <a:gd name="T104" fmla="*/ 500 w 549"/>
                <a:gd name="T105" fmla="*/ 24 h 602"/>
                <a:gd name="T106" fmla="*/ 498 w 549"/>
                <a:gd name="T107" fmla="*/ 149 h 602"/>
                <a:gd name="T108" fmla="*/ 433 w 549"/>
                <a:gd name="T109" fmla="*/ 149 h 602"/>
                <a:gd name="T110" fmla="*/ 449 w 549"/>
                <a:gd name="T111" fmla="*/ 363 h 602"/>
                <a:gd name="T112" fmla="*/ 408 w 549"/>
                <a:gd name="T113" fmla="*/ 333 h 602"/>
                <a:gd name="T114" fmla="*/ 438 w 549"/>
                <a:gd name="T115" fmla="*/ 166 h 602"/>
                <a:gd name="T116" fmla="*/ 488 w 549"/>
                <a:gd name="T117" fmla="*/ 161 h 602"/>
                <a:gd name="T118" fmla="*/ 480 w 549"/>
                <a:gd name="T119" fmla="*/ 185 h 602"/>
                <a:gd name="T120" fmla="*/ 466 w 549"/>
                <a:gd name="T121" fmla="*/ 362 h 602"/>
                <a:gd name="T122" fmla="*/ 511 w 549"/>
                <a:gd name="T123" fmla="*/ 410 h 602"/>
                <a:gd name="T124" fmla="*/ 525 w 549"/>
                <a:gd name="T125" fmla="*/ 38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9" h="602">
                  <a:moveTo>
                    <a:pt x="531" y="383"/>
                  </a:moveTo>
                  <a:cubicBezTo>
                    <a:pt x="544" y="357"/>
                    <a:pt x="532" y="326"/>
                    <a:pt x="523" y="300"/>
                  </a:cubicBezTo>
                  <a:cubicBezTo>
                    <a:pt x="521" y="294"/>
                    <a:pt x="519" y="288"/>
                    <a:pt x="517" y="282"/>
                  </a:cubicBezTo>
                  <a:cubicBezTo>
                    <a:pt x="517" y="262"/>
                    <a:pt x="514" y="242"/>
                    <a:pt x="512" y="222"/>
                  </a:cubicBezTo>
                  <a:cubicBezTo>
                    <a:pt x="510" y="200"/>
                    <a:pt x="507" y="177"/>
                    <a:pt x="495" y="158"/>
                  </a:cubicBezTo>
                  <a:cubicBezTo>
                    <a:pt x="496" y="158"/>
                    <a:pt x="497" y="157"/>
                    <a:pt x="498" y="157"/>
                  </a:cubicBezTo>
                  <a:cubicBezTo>
                    <a:pt x="520" y="148"/>
                    <a:pt x="533" y="125"/>
                    <a:pt x="539" y="103"/>
                  </a:cubicBezTo>
                  <a:cubicBezTo>
                    <a:pt x="549" y="71"/>
                    <a:pt x="535" y="23"/>
                    <a:pt x="498" y="16"/>
                  </a:cubicBezTo>
                  <a:cubicBezTo>
                    <a:pt x="468" y="0"/>
                    <a:pt x="418" y="9"/>
                    <a:pt x="404" y="42"/>
                  </a:cubicBezTo>
                  <a:cubicBezTo>
                    <a:pt x="396" y="63"/>
                    <a:pt x="388" y="91"/>
                    <a:pt x="392" y="113"/>
                  </a:cubicBezTo>
                  <a:cubicBezTo>
                    <a:pt x="395" y="135"/>
                    <a:pt x="412" y="148"/>
                    <a:pt x="432" y="156"/>
                  </a:cubicBezTo>
                  <a:cubicBezTo>
                    <a:pt x="432" y="157"/>
                    <a:pt x="433" y="157"/>
                    <a:pt x="434" y="157"/>
                  </a:cubicBezTo>
                  <a:cubicBezTo>
                    <a:pt x="425" y="175"/>
                    <a:pt x="425" y="194"/>
                    <a:pt x="419" y="213"/>
                  </a:cubicBezTo>
                  <a:cubicBezTo>
                    <a:pt x="417" y="219"/>
                    <a:pt x="415" y="225"/>
                    <a:pt x="413" y="230"/>
                  </a:cubicBezTo>
                  <a:cubicBezTo>
                    <a:pt x="413" y="230"/>
                    <a:pt x="413" y="230"/>
                    <a:pt x="413" y="230"/>
                  </a:cubicBezTo>
                  <a:cubicBezTo>
                    <a:pt x="393" y="245"/>
                    <a:pt x="377" y="265"/>
                    <a:pt x="360" y="282"/>
                  </a:cubicBezTo>
                  <a:cubicBezTo>
                    <a:pt x="357" y="285"/>
                    <a:pt x="353" y="290"/>
                    <a:pt x="349" y="289"/>
                  </a:cubicBezTo>
                  <a:cubicBezTo>
                    <a:pt x="344" y="288"/>
                    <a:pt x="338" y="284"/>
                    <a:pt x="335" y="281"/>
                  </a:cubicBezTo>
                  <a:cubicBezTo>
                    <a:pt x="330" y="276"/>
                    <a:pt x="324" y="272"/>
                    <a:pt x="318" y="269"/>
                  </a:cubicBezTo>
                  <a:cubicBezTo>
                    <a:pt x="321" y="259"/>
                    <a:pt x="314" y="244"/>
                    <a:pt x="305" y="238"/>
                  </a:cubicBezTo>
                  <a:cubicBezTo>
                    <a:pt x="306" y="235"/>
                    <a:pt x="304" y="232"/>
                    <a:pt x="301" y="232"/>
                  </a:cubicBezTo>
                  <a:cubicBezTo>
                    <a:pt x="297" y="233"/>
                    <a:pt x="293" y="234"/>
                    <a:pt x="289" y="235"/>
                  </a:cubicBezTo>
                  <a:cubicBezTo>
                    <a:pt x="289" y="226"/>
                    <a:pt x="284" y="219"/>
                    <a:pt x="272" y="224"/>
                  </a:cubicBezTo>
                  <a:cubicBezTo>
                    <a:pt x="258" y="230"/>
                    <a:pt x="249" y="246"/>
                    <a:pt x="252" y="260"/>
                  </a:cubicBezTo>
                  <a:cubicBezTo>
                    <a:pt x="251" y="261"/>
                    <a:pt x="250" y="261"/>
                    <a:pt x="249" y="262"/>
                  </a:cubicBezTo>
                  <a:cubicBezTo>
                    <a:pt x="243" y="265"/>
                    <a:pt x="237" y="268"/>
                    <a:pt x="231" y="271"/>
                  </a:cubicBezTo>
                  <a:cubicBezTo>
                    <a:pt x="214" y="279"/>
                    <a:pt x="196" y="284"/>
                    <a:pt x="178" y="290"/>
                  </a:cubicBezTo>
                  <a:cubicBezTo>
                    <a:pt x="178" y="290"/>
                    <a:pt x="178" y="290"/>
                    <a:pt x="178" y="291"/>
                  </a:cubicBezTo>
                  <a:cubicBezTo>
                    <a:pt x="173" y="274"/>
                    <a:pt x="167" y="259"/>
                    <a:pt x="160" y="244"/>
                  </a:cubicBezTo>
                  <a:cubicBezTo>
                    <a:pt x="153" y="229"/>
                    <a:pt x="146" y="214"/>
                    <a:pt x="136" y="200"/>
                  </a:cubicBezTo>
                  <a:cubicBezTo>
                    <a:pt x="133" y="196"/>
                    <a:pt x="129" y="191"/>
                    <a:pt x="124" y="188"/>
                  </a:cubicBezTo>
                  <a:cubicBezTo>
                    <a:pt x="144" y="179"/>
                    <a:pt x="160" y="161"/>
                    <a:pt x="168" y="139"/>
                  </a:cubicBezTo>
                  <a:cubicBezTo>
                    <a:pt x="183" y="97"/>
                    <a:pt x="146" y="45"/>
                    <a:pt x="108" y="29"/>
                  </a:cubicBezTo>
                  <a:cubicBezTo>
                    <a:pt x="106" y="29"/>
                    <a:pt x="105" y="29"/>
                    <a:pt x="104" y="30"/>
                  </a:cubicBezTo>
                  <a:cubicBezTo>
                    <a:pt x="68" y="17"/>
                    <a:pt x="26" y="51"/>
                    <a:pt x="15" y="84"/>
                  </a:cubicBezTo>
                  <a:cubicBezTo>
                    <a:pt x="0" y="125"/>
                    <a:pt x="26" y="164"/>
                    <a:pt x="61" y="184"/>
                  </a:cubicBezTo>
                  <a:cubicBezTo>
                    <a:pt x="60" y="184"/>
                    <a:pt x="60" y="185"/>
                    <a:pt x="60" y="186"/>
                  </a:cubicBezTo>
                  <a:cubicBezTo>
                    <a:pt x="59" y="187"/>
                    <a:pt x="59" y="189"/>
                    <a:pt x="59" y="190"/>
                  </a:cubicBezTo>
                  <a:cubicBezTo>
                    <a:pt x="59" y="191"/>
                    <a:pt x="59" y="191"/>
                    <a:pt x="59" y="192"/>
                  </a:cubicBezTo>
                  <a:cubicBezTo>
                    <a:pt x="59" y="223"/>
                    <a:pt x="53" y="253"/>
                    <a:pt x="51" y="283"/>
                  </a:cubicBezTo>
                  <a:cubicBezTo>
                    <a:pt x="51" y="289"/>
                    <a:pt x="50" y="295"/>
                    <a:pt x="50" y="300"/>
                  </a:cubicBezTo>
                  <a:cubicBezTo>
                    <a:pt x="50" y="301"/>
                    <a:pt x="50" y="301"/>
                    <a:pt x="50" y="301"/>
                  </a:cubicBezTo>
                  <a:cubicBezTo>
                    <a:pt x="48" y="320"/>
                    <a:pt x="35" y="336"/>
                    <a:pt x="34" y="354"/>
                  </a:cubicBezTo>
                  <a:cubicBezTo>
                    <a:pt x="20" y="350"/>
                    <a:pt x="10" y="364"/>
                    <a:pt x="13" y="380"/>
                  </a:cubicBezTo>
                  <a:cubicBezTo>
                    <a:pt x="16" y="392"/>
                    <a:pt x="32" y="414"/>
                    <a:pt x="47" y="409"/>
                  </a:cubicBezTo>
                  <a:cubicBezTo>
                    <a:pt x="64" y="403"/>
                    <a:pt x="53" y="366"/>
                    <a:pt x="42" y="359"/>
                  </a:cubicBezTo>
                  <a:cubicBezTo>
                    <a:pt x="42" y="359"/>
                    <a:pt x="42" y="359"/>
                    <a:pt x="42" y="359"/>
                  </a:cubicBezTo>
                  <a:cubicBezTo>
                    <a:pt x="41" y="348"/>
                    <a:pt x="46" y="338"/>
                    <a:pt x="50" y="327"/>
                  </a:cubicBezTo>
                  <a:cubicBezTo>
                    <a:pt x="51" y="342"/>
                    <a:pt x="54" y="357"/>
                    <a:pt x="61" y="371"/>
                  </a:cubicBezTo>
                  <a:cubicBezTo>
                    <a:pt x="68" y="385"/>
                    <a:pt x="79" y="393"/>
                    <a:pt x="93" y="397"/>
                  </a:cubicBezTo>
                  <a:cubicBezTo>
                    <a:pt x="92" y="431"/>
                    <a:pt x="92" y="464"/>
                    <a:pt x="88" y="497"/>
                  </a:cubicBezTo>
                  <a:cubicBezTo>
                    <a:pt x="86" y="515"/>
                    <a:pt x="81" y="531"/>
                    <a:pt x="77" y="548"/>
                  </a:cubicBezTo>
                  <a:cubicBezTo>
                    <a:pt x="73" y="564"/>
                    <a:pt x="68" y="580"/>
                    <a:pt x="57" y="593"/>
                  </a:cubicBezTo>
                  <a:cubicBezTo>
                    <a:pt x="57" y="593"/>
                    <a:pt x="57" y="594"/>
                    <a:pt x="56" y="595"/>
                  </a:cubicBezTo>
                  <a:cubicBezTo>
                    <a:pt x="49" y="594"/>
                    <a:pt x="41" y="594"/>
                    <a:pt x="33" y="595"/>
                  </a:cubicBezTo>
                  <a:cubicBezTo>
                    <a:pt x="28" y="595"/>
                    <a:pt x="28" y="602"/>
                    <a:pt x="32" y="602"/>
                  </a:cubicBezTo>
                  <a:cubicBezTo>
                    <a:pt x="43" y="602"/>
                    <a:pt x="55" y="602"/>
                    <a:pt x="66" y="601"/>
                  </a:cubicBezTo>
                  <a:cubicBezTo>
                    <a:pt x="69" y="601"/>
                    <a:pt x="69" y="597"/>
                    <a:pt x="67" y="596"/>
                  </a:cubicBezTo>
                  <a:cubicBezTo>
                    <a:pt x="68" y="595"/>
                    <a:pt x="68" y="594"/>
                    <a:pt x="68" y="593"/>
                  </a:cubicBezTo>
                  <a:cubicBezTo>
                    <a:pt x="68" y="592"/>
                    <a:pt x="68" y="592"/>
                    <a:pt x="68" y="591"/>
                  </a:cubicBezTo>
                  <a:cubicBezTo>
                    <a:pt x="74" y="582"/>
                    <a:pt x="78" y="571"/>
                    <a:pt x="81" y="560"/>
                  </a:cubicBezTo>
                  <a:cubicBezTo>
                    <a:pt x="86" y="543"/>
                    <a:pt x="91" y="526"/>
                    <a:pt x="94" y="509"/>
                  </a:cubicBezTo>
                  <a:cubicBezTo>
                    <a:pt x="99" y="473"/>
                    <a:pt x="100" y="435"/>
                    <a:pt x="99" y="399"/>
                  </a:cubicBezTo>
                  <a:cubicBezTo>
                    <a:pt x="107" y="401"/>
                    <a:pt x="116" y="401"/>
                    <a:pt x="125" y="400"/>
                  </a:cubicBezTo>
                  <a:cubicBezTo>
                    <a:pt x="123" y="433"/>
                    <a:pt x="120" y="465"/>
                    <a:pt x="115" y="497"/>
                  </a:cubicBezTo>
                  <a:cubicBezTo>
                    <a:pt x="110" y="530"/>
                    <a:pt x="94" y="558"/>
                    <a:pt x="81" y="588"/>
                  </a:cubicBezTo>
                  <a:cubicBezTo>
                    <a:pt x="80" y="591"/>
                    <a:pt x="82" y="594"/>
                    <a:pt x="85" y="594"/>
                  </a:cubicBezTo>
                  <a:cubicBezTo>
                    <a:pt x="100" y="594"/>
                    <a:pt x="117" y="596"/>
                    <a:pt x="131" y="588"/>
                  </a:cubicBezTo>
                  <a:cubicBezTo>
                    <a:pt x="134" y="585"/>
                    <a:pt x="132" y="581"/>
                    <a:pt x="128" y="581"/>
                  </a:cubicBezTo>
                  <a:cubicBezTo>
                    <a:pt x="125" y="581"/>
                    <a:pt x="123" y="581"/>
                    <a:pt x="120" y="581"/>
                  </a:cubicBezTo>
                  <a:cubicBezTo>
                    <a:pt x="117" y="581"/>
                    <a:pt x="116" y="583"/>
                    <a:pt x="117" y="585"/>
                  </a:cubicBezTo>
                  <a:cubicBezTo>
                    <a:pt x="109" y="588"/>
                    <a:pt x="99" y="587"/>
                    <a:pt x="90" y="586"/>
                  </a:cubicBezTo>
                  <a:cubicBezTo>
                    <a:pt x="102" y="560"/>
                    <a:pt x="117" y="534"/>
                    <a:pt x="121" y="505"/>
                  </a:cubicBezTo>
                  <a:cubicBezTo>
                    <a:pt x="127" y="470"/>
                    <a:pt x="133" y="434"/>
                    <a:pt x="132" y="399"/>
                  </a:cubicBezTo>
                  <a:cubicBezTo>
                    <a:pt x="150" y="396"/>
                    <a:pt x="166" y="389"/>
                    <a:pt x="177" y="374"/>
                  </a:cubicBezTo>
                  <a:cubicBezTo>
                    <a:pt x="186" y="360"/>
                    <a:pt x="187" y="343"/>
                    <a:pt x="186" y="327"/>
                  </a:cubicBezTo>
                  <a:cubicBezTo>
                    <a:pt x="185" y="317"/>
                    <a:pt x="183" y="307"/>
                    <a:pt x="180" y="298"/>
                  </a:cubicBezTo>
                  <a:cubicBezTo>
                    <a:pt x="185" y="297"/>
                    <a:pt x="190" y="295"/>
                    <a:pt x="195" y="293"/>
                  </a:cubicBezTo>
                  <a:cubicBezTo>
                    <a:pt x="200" y="292"/>
                    <a:pt x="205" y="290"/>
                    <a:pt x="209" y="288"/>
                  </a:cubicBezTo>
                  <a:cubicBezTo>
                    <a:pt x="215" y="285"/>
                    <a:pt x="224" y="284"/>
                    <a:pt x="229" y="280"/>
                  </a:cubicBezTo>
                  <a:cubicBezTo>
                    <a:pt x="236" y="276"/>
                    <a:pt x="243" y="273"/>
                    <a:pt x="251" y="269"/>
                  </a:cubicBezTo>
                  <a:cubicBezTo>
                    <a:pt x="252" y="269"/>
                    <a:pt x="254" y="268"/>
                    <a:pt x="257" y="267"/>
                  </a:cubicBezTo>
                  <a:cubicBezTo>
                    <a:pt x="256" y="276"/>
                    <a:pt x="266" y="281"/>
                    <a:pt x="276" y="283"/>
                  </a:cubicBezTo>
                  <a:cubicBezTo>
                    <a:pt x="288" y="284"/>
                    <a:pt x="304" y="284"/>
                    <a:pt x="313" y="275"/>
                  </a:cubicBezTo>
                  <a:cubicBezTo>
                    <a:pt x="320" y="280"/>
                    <a:pt x="326" y="284"/>
                    <a:pt x="333" y="288"/>
                  </a:cubicBezTo>
                  <a:cubicBezTo>
                    <a:pt x="339" y="293"/>
                    <a:pt x="347" y="299"/>
                    <a:pt x="355" y="295"/>
                  </a:cubicBezTo>
                  <a:cubicBezTo>
                    <a:pt x="365" y="292"/>
                    <a:pt x="373" y="279"/>
                    <a:pt x="381" y="271"/>
                  </a:cubicBezTo>
                  <a:cubicBezTo>
                    <a:pt x="389" y="262"/>
                    <a:pt x="398" y="252"/>
                    <a:pt x="408" y="243"/>
                  </a:cubicBezTo>
                  <a:cubicBezTo>
                    <a:pt x="403" y="256"/>
                    <a:pt x="398" y="269"/>
                    <a:pt x="395" y="282"/>
                  </a:cubicBezTo>
                  <a:cubicBezTo>
                    <a:pt x="390" y="309"/>
                    <a:pt x="398" y="338"/>
                    <a:pt x="417" y="355"/>
                  </a:cubicBezTo>
                  <a:cubicBezTo>
                    <a:pt x="416" y="371"/>
                    <a:pt x="419" y="387"/>
                    <a:pt x="422" y="403"/>
                  </a:cubicBezTo>
                  <a:cubicBezTo>
                    <a:pt x="425" y="422"/>
                    <a:pt x="429" y="441"/>
                    <a:pt x="433" y="460"/>
                  </a:cubicBezTo>
                  <a:cubicBezTo>
                    <a:pt x="437" y="480"/>
                    <a:pt x="441" y="500"/>
                    <a:pt x="443" y="520"/>
                  </a:cubicBezTo>
                  <a:cubicBezTo>
                    <a:pt x="444" y="529"/>
                    <a:pt x="444" y="538"/>
                    <a:pt x="446" y="547"/>
                  </a:cubicBezTo>
                  <a:cubicBezTo>
                    <a:pt x="449" y="557"/>
                    <a:pt x="449" y="567"/>
                    <a:pt x="449" y="578"/>
                  </a:cubicBezTo>
                  <a:cubicBezTo>
                    <a:pt x="441" y="578"/>
                    <a:pt x="432" y="577"/>
                    <a:pt x="425" y="578"/>
                  </a:cubicBezTo>
                  <a:cubicBezTo>
                    <a:pt x="424" y="578"/>
                    <a:pt x="424" y="578"/>
                    <a:pt x="424" y="578"/>
                  </a:cubicBezTo>
                  <a:cubicBezTo>
                    <a:pt x="424" y="578"/>
                    <a:pt x="424" y="578"/>
                    <a:pt x="424" y="578"/>
                  </a:cubicBezTo>
                  <a:cubicBezTo>
                    <a:pt x="422" y="579"/>
                    <a:pt x="421" y="580"/>
                    <a:pt x="421" y="582"/>
                  </a:cubicBezTo>
                  <a:cubicBezTo>
                    <a:pt x="421" y="583"/>
                    <a:pt x="422" y="585"/>
                    <a:pt x="424" y="585"/>
                  </a:cubicBezTo>
                  <a:cubicBezTo>
                    <a:pt x="433" y="587"/>
                    <a:pt x="444" y="585"/>
                    <a:pt x="453" y="585"/>
                  </a:cubicBezTo>
                  <a:cubicBezTo>
                    <a:pt x="455" y="585"/>
                    <a:pt x="456" y="583"/>
                    <a:pt x="456" y="581"/>
                  </a:cubicBezTo>
                  <a:cubicBezTo>
                    <a:pt x="456" y="572"/>
                    <a:pt x="458" y="562"/>
                    <a:pt x="455" y="552"/>
                  </a:cubicBezTo>
                  <a:cubicBezTo>
                    <a:pt x="453" y="542"/>
                    <a:pt x="451" y="531"/>
                    <a:pt x="450" y="520"/>
                  </a:cubicBezTo>
                  <a:cubicBezTo>
                    <a:pt x="449" y="501"/>
                    <a:pt x="445" y="481"/>
                    <a:pt x="441" y="462"/>
                  </a:cubicBezTo>
                  <a:cubicBezTo>
                    <a:pt x="437" y="442"/>
                    <a:pt x="433" y="422"/>
                    <a:pt x="429" y="402"/>
                  </a:cubicBezTo>
                  <a:cubicBezTo>
                    <a:pt x="427" y="392"/>
                    <a:pt x="425" y="382"/>
                    <a:pt x="424" y="372"/>
                  </a:cubicBezTo>
                  <a:cubicBezTo>
                    <a:pt x="424" y="370"/>
                    <a:pt x="423" y="365"/>
                    <a:pt x="423" y="360"/>
                  </a:cubicBezTo>
                  <a:cubicBezTo>
                    <a:pt x="431" y="366"/>
                    <a:pt x="441" y="370"/>
                    <a:pt x="452" y="371"/>
                  </a:cubicBezTo>
                  <a:cubicBezTo>
                    <a:pt x="455" y="371"/>
                    <a:pt x="458" y="371"/>
                    <a:pt x="460" y="371"/>
                  </a:cubicBezTo>
                  <a:cubicBezTo>
                    <a:pt x="460" y="387"/>
                    <a:pt x="463" y="403"/>
                    <a:pt x="465" y="419"/>
                  </a:cubicBezTo>
                  <a:cubicBezTo>
                    <a:pt x="468" y="437"/>
                    <a:pt x="470" y="456"/>
                    <a:pt x="475" y="473"/>
                  </a:cubicBezTo>
                  <a:cubicBezTo>
                    <a:pt x="479" y="491"/>
                    <a:pt x="485" y="508"/>
                    <a:pt x="489" y="525"/>
                  </a:cubicBezTo>
                  <a:cubicBezTo>
                    <a:pt x="493" y="543"/>
                    <a:pt x="493" y="561"/>
                    <a:pt x="493" y="579"/>
                  </a:cubicBezTo>
                  <a:cubicBezTo>
                    <a:pt x="487" y="577"/>
                    <a:pt x="481" y="577"/>
                    <a:pt x="475" y="581"/>
                  </a:cubicBezTo>
                  <a:cubicBezTo>
                    <a:pt x="471" y="584"/>
                    <a:pt x="476" y="591"/>
                    <a:pt x="480" y="588"/>
                  </a:cubicBezTo>
                  <a:cubicBezTo>
                    <a:pt x="485" y="583"/>
                    <a:pt x="490" y="586"/>
                    <a:pt x="495" y="588"/>
                  </a:cubicBezTo>
                  <a:cubicBezTo>
                    <a:pt x="498" y="589"/>
                    <a:pt x="500" y="587"/>
                    <a:pt x="500" y="584"/>
                  </a:cubicBezTo>
                  <a:cubicBezTo>
                    <a:pt x="500" y="566"/>
                    <a:pt x="501" y="548"/>
                    <a:pt x="498" y="531"/>
                  </a:cubicBezTo>
                  <a:cubicBezTo>
                    <a:pt x="495" y="513"/>
                    <a:pt x="488" y="496"/>
                    <a:pt x="483" y="478"/>
                  </a:cubicBezTo>
                  <a:cubicBezTo>
                    <a:pt x="478" y="460"/>
                    <a:pt x="476" y="441"/>
                    <a:pt x="473" y="422"/>
                  </a:cubicBezTo>
                  <a:cubicBezTo>
                    <a:pt x="470" y="405"/>
                    <a:pt x="468" y="388"/>
                    <a:pt x="467" y="370"/>
                  </a:cubicBezTo>
                  <a:cubicBezTo>
                    <a:pt x="498" y="365"/>
                    <a:pt x="512" y="331"/>
                    <a:pt x="516" y="301"/>
                  </a:cubicBezTo>
                  <a:cubicBezTo>
                    <a:pt x="523" y="320"/>
                    <a:pt x="531" y="341"/>
                    <a:pt x="529" y="361"/>
                  </a:cubicBezTo>
                  <a:cubicBezTo>
                    <a:pt x="529" y="360"/>
                    <a:pt x="529" y="359"/>
                    <a:pt x="529" y="359"/>
                  </a:cubicBezTo>
                  <a:cubicBezTo>
                    <a:pt x="529" y="356"/>
                    <a:pt x="524" y="356"/>
                    <a:pt x="524" y="359"/>
                  </a:cubicBezTo>
                  <a:cubicBezTo>
                    <a:pt x="524" y="365"/>
                    <a:pt x="523" y="370"/>
                    <a:pt x="523" y="376"/>
                  </a:cubicBezTo>
                  <a:cubicBezTo>
                    <a:pt x="517" y="376"/>
                    <a:pt x="514" y="379"/>
                    <a:pt x="509" y="384"/>
                  </a:cubicBezTo>
                  <a:cubicBezTo>
                    <a:pt x="504" y="388"/>
                    <a:pt x="496" y="396"/>
                    <a:pt x="499" y="403"/>
                  </a:cubicBezTo>
                  <a:cubicBezTo>
                    <a:pt x="502" y="410"/>
                    <a:pt x="505" y="416"/>
                    <a:pt x="506" y="424"/>
                  </a:cubicBezTo>
                  <a:cubicBezTo>
                    <a:pt x="507" y="430"/>
                    <a:pt x="508" y="437"/>
                    <a:pt x="510" y="443"/>
                  </a:cubicBezTo>
                  <a:cubicBezTo>
                    <a:pt x="517" y="458"/>
                    <a:pt x="533" y="438"/>
                    <a:pt x="537" y="432"/>
                  </a:cubicBezTo>
                  <a:cubicBezTo>
                    <a:pt x="549" y="415"/>
                    <a:pt x="544" y="397"/>
                    <a:pt x="531" y="383"/>
                  </a:cubicBezTo>
                  <a:close/>
                  <a:moveTo>
                    <a:pt x="47" y="398"/>
                  </a:moveTo>
                  <a:cubicBezTo>
                    <a:pt x="44" y="411"/>
                    <a:pt x="27" y="391"/>
                    <a:pt x="25" y="387"/>
                  </a:cubicBezTo>
                  <a:cubicBezTo>
                    <a:pt x="22" y="383"/>
                    <a:pt x="20" y="378"/>
                    <a:pt x="20" y="373"/>
                  </a:cubicBezTo>
                  <a:cubicBezTo>
                    <a:pt x="20" y="365"/>
                    <a:pt x="26" y="360"/>
                    <a:pt x="33" y="361"/>
                  </a:cubicBezTo>
                  <a:cubicBezTo>
                    <a:pt x="33" y="363"/>
                    <a:pt x="34" y="364"/>
                    <a:pt x="35" y="365"/>
                  </a:cubicBezTo>
                  <a:cubicBezTo>
                    <a:pt x="47" y="366"/>
                    <a:pt x="49" y="390"/>
                    <a:pt x="47" y="398"/>
                  </a:cubicBezTo>
                  <a:close/>
                  <a:moveTo>
                    <a:pt x="18" y="96"/>
                  </a:moveTo>
                  <a:cubicBezTo>
                    <a:pt x="24" y="61"/>
                    <a:pt x="66" y="25"/>
                    <a:pt x="102" y="35"/>
                  </a:cubicBezTo>
                  <a:cubicBezTo>
                    <a:pt x="102" y="36"/>
                    <a:pt x="102" y="37"/>
                    <a:pt x="101" y="38"/>
                  </a:cubicBezTo>
                  <a:cubicBezTo>
                    <a:pt x="101" y="41"/>
                    <a:pt x="105" y="42"/>
                    <a:pt x="106" y="39"/>
                  </a:cubicBezTo>
                  <a:cubicBezTo>
                    <a:pt x="107" y="38"/>
                    <a:pt x="107" y="38"/>
                    <a:pt x="108" y="37"/>
                  </a:cubicBezTo>
                  <a:cubicBezTo>
                    <a:pt x="141" y="53"/>
                    <a:pt x="171" y="95"/>
                    <a:pt x="162" y="132"/>
                  </a:cubicBezTo>
                  <a:cubicBezTo>
                    <a:pt x="158" y="151"/>
                    <a:pt x="145" y="167"/>
                    <a:pt x="129" y="177"/>
                  </a:cubicBezTo>
                  <a:cubicBezTo>
                    <a:pt x="125" y="180"/>
                    <a:pt x="120" y="182"/>
                    <a:pt x="116" y="184"/>
                  </a:cubicBezTo>
                  <a:cubicBezTo>
                    <a:pt x="114" y="183"/>
                    <a:pt x="111" y="183"/>
                    <a:pt x="108" y="183"/>
                  </a:cubicBezTo>
                  <a:cubicBezTo>
                    <a:pt x="107" y="184"/>
                    <a:pt x="106" y="185"/>
                    <a:pt x="106" y="186"/>
                  </a:cubicBezTo>
                  <a:cubicBezTo>
                    <a:pt x="96" y="188"/>
                    <a:pt x="85" y="186"/>
                    <a:pt x="75" y="182"/>
                  </a:cubicBezTo>
                  <a:cubicBezTo>
                    <a:pt x="40" y="169"/>
                    <a:pt x="12" y="134"/>
                    <a:pt x="18" y="96"/>
                  </a:cubicBezTo>
                  <a:close/>
                  <a:moveTo>
                    <a:pt x="168" y="373"/>
                  </a:moveTo>
                  <a:cubicBezTo>
                    <a:pt x="160" y="385"/>
                    <a:pt x="145" y="390"/>
                    <a:pt x="130" y="392"/>
                  </a:cubicBezTo>
                  <a:cubicBezTo>
                    <a:pt x="129" y="392"/>
                    <a:pt x="127" y="392"/>
                    <a:pt x="126" y="393"/>
                  </a:cubicBezTo>
                  <a:cubicBezTo>
                    <a:pt x="121" y="393"/>
                    <a:pt x="115" y="393"/>
                    <a:pt x="110" y="393"/>
                  </a:cubicBezTo>
                  <a:cubicBezTo>
                    <a:pt x="106" y="393"/>
                    <a:pt x="102" y="393"/>
                    <a:pt x="99" y="392"/>
                  </a:cubicBezTo>
                  <a:cubicBezTo>
                    <a:pt x="98" y="389"/>
                    <a:pt x="95" y="389"/>
                    <a:pt x="93" y="390"/>
                  </a:cubicBezTo>
                  <a:cubicBezTo>
                    <a:pt x="85" y="387"/>
                    <a:pt x="78" y="383"/>
                    <a:pt x="73" y="376"/>
                  </a:cubicBezTo>
                  <a:cubicBezTo>
                    <a:pt x="54" y="352"/>
                    <a:pt x="56" y="315"/>
                    <a:pt x="58" y="287"/>
                  </a:cubicBezTo>
                  <a:cubicBezTo>
                    <a:pt x="60" y="257"/>
                    <a:pt x="65" y="228"/>
                    <a:pt x="66" y="198"/>
                  </a:cubicBezTo>
                  <a:cubicBezTo>
                    <a:pt x="68" y="198"/>
                    <a:pt x="69" y="197"/>
                    <a:pt x="69" y="194"/>
                  </a:cubicBezTo>
                  <a:cubicBezTo>
                    <a:pt x="69" y="191"/>
                    <a:pt x="68" y="190"/>
                    <a:pt x="66" y="189"/>
                  </a:cubicBezTo>
                  <a:cubicBezTo>
                    <a:pt x="66" y="188"/>
                    <a:pt x="66" y="187"/>
                    <a:pt x="66" y="186"/>
                  </a:cubicBezTo>
                  <a:cubicBezTo>
                    <a:pt x="66" y="186"/>
                    <a:pt x="67" y="187"/>
                    <a:pt x="67" y="187"/>
                  </a:cubicBezTo>
                  <a:cubicBezTo>
                    <a:pt x="84" y="195"/>
                    <a:pt x="101" y="195"/>
                    <a:pt x="116" y="190"/>
                  </a:cubicBezTo>
                  <a:cubicBezTo>
                    <a:pt x="128" y="195"/>
                    <a:pt x="137" y="214"/>
                    <a:pt x="142" y="222"/>
                  </a:cubicBezTo>
                  <a:cubicBezTo>
                    <a:pt x="150" y="238"/>
                    <a:pt x="157" y="254"/>
                    <a:pt x="163" y="270"/>
                  </a:cubicBezTo>
                  <a:cubicBezTo>
                    <a:pt x="166" y="277"/>
                    <a:pt x="169" y="285"/>
                    <a:pt x="172" y="293"/>
                  </a:cubicBezTo>
                  <a:cubicBezTo>
                    <a:pt x="168" y="294"/>
                    <a:pt x="164" y="296"/>
                    <a:pt x="160" y="297"/>
                  </a:cubicBezTo>
                  <a:cubicBezTo>
                    <a:pt x="150" y="300"/>
                    <a:pt x="145" y="298"/>
                    <a:pt x="139" y="290"/>
                  </a:cubicBezTo>
                  <a:cubicBezTo>
                    <a:pt x="134" y="283"/>
                    <a:pt x="129" y="276"/>
                    <a:pt x="123" y="270"/>
                  </a:cubicBezTo>
                  <a:cubicBezTo>
                    <a:pt x="120" y="267"/>
                    <a:pt x="117" y="264"/>
                    <a:pt x="114" y="261"/>
                  </a:cubicBezTo>
                  <a:cubicBezTo>
                    <a:pt x="109" y="255"/>
                    <a:pt x="110" y="244"/>
                    <a:pt x="109" y="236"/>
                  </a:cubicBezTo>
                  <a:cubicBezTo>
                    <a:pt x="109" y="232"/>
                    <a:pt x="104" y="232"/>
                    <a:pt x="104" y="236"/>
                  </a:cubicBezTo>
                  <a:cubicBezTo>
                    <a:pt x="103" y="243"/>
                    <a:pt x="102" y="256"/>
                    <a:pt x="107" y="263"/>
                  </a:cubicBezTo>
                  <a:cubicBezTo>
                    <a:pt x="113" y="272"/>
                    <a:pt x="122" y="280"/>
                    <a:pt x="130" y="289"/>
                  </a:cubicBezTo>
                  <a:cubicBezTo>
                    <a:pt x="134" y="295"/>
                    <a:pt x="138" y="304"/>
                    <a:pt x="146" y="305"/>
                  </a:cubicBezTo>
                  <a:cubicBezTo>
                    <a:pt x="153" y="307"/>
                    <a:pt x="162" y="304"/>
                    <a:pt x="169" y="301"/>
                  </a:cubicBezTo>
                  <a:cubicBezTo>
                    <a:pt x="170" y="301"/>
                    <a:pt x="172" y="301"/>
                    <a:pt x="174" y="300"/>
                  </a:cubicBezTo>
                  <a:cubicBezTo>
                    <a:pt x="181" y="325"/>
                    <a:pt x="184" y="353"/>
                    <a:pt x="168" y="373"/>
                  </a:cubicBezTo>
                  <a:close/>
                  <a:moveTo>
                    <a:pt x="258" y="257"/>
                  </a:moveTo>
                  <a:cubicBezTo>
                    <a:pt x="258" y="254"/>
                    <a:pt x="258" y="251"/>
                    <a:pt x="259" y="249"/>
                  </a:cubicBezTo>
                  <a:cubicBezTo>
                    <a:pt x="260" y="244"/>
                    <a:pt x="263" y="239"/>
                    <a:pt x="267" y="236"/>
                  </a:cubicBezTo>
                  <a:cubicBezTo>
                    <a:pt x="270" y="233"/>
                    <a:pt x="274" y="230"/>
                    <a:pt x="278" y="229"/>
                  </a:cubicBezTo>
                  <a:cubicBezTo>
                    <a:pt x="284" y="228"/>
                    <a:pt x="283" y="235"/>
                    <a:pt x="282" y="239"/>
                  </a:cubicBezTo>
                  <a:cubicBezTo>
                    <a:pt x="274" y="243"/>
                    <a:pt x="266" y="249"/>
                    <a:pt x="261" y="256"/>
                  </a:cubicBezTo>
                  <a:cubicBezTo>
                    <a:pt x="260" y="256"/>
                    <a:pt x="259" y="256"/>
                    <a:pt x="258" y="257"/>
                  </a:cubicBezTo>
                  <a:close/>
                  <a:moveTo>
                    <a:pt x="302" y="266"/>
                  </a:moveTo>
                  <a:cubicBezTo>
                    <a:pt x="303" y="267"/>
                    <a:pt x="305" y="269"/>
                    <a:pt x="307" y="271"/>
                  </a:cubicBezTo>
                  <a:cubicBezTo>
                    <a:pt x="306" y="272"/>
                    <a:pt x="305" y="273"/>
                    <a:pt x="303" y="273"/>
                  </a:cubicBezTo>
                  <a:cubicBezTo>
                    <a:pt x="295" y="278"/>
                    <a:pt x="282" y="277"/>
                    <a:pt x="273" y="275"/>
                  </a:cubicBezTo>
                  <a:cubicBezTo>
                    <a:pt x="258" y="272"/>
                    <a:pt x="266" y="259"/>
                    <a:pt x="274" y="253"/>
                  </a:cubicBezTo>
                  <a:cubicBezTo>
                    <a:pt x="280" y="248"/>
                    <a:pt x="286" y="245"/>
                    <a:pt x="293" y="242"/>
                  </a:cubicBezTo>
                  <a:cubicBezTo>
                    <a:pt x="293" y="242"/>
                    <a:pt x="293" y="242"/>
                    <a:pt x="294" y="242"/>
                  </a:cubicBezTo>
                  <a:cubicBezTo>
                    <a:pt x="302" y="241"/>
                    <a:pt x="307" y="250"/>
                    <a:pt x="309" y="256"/>
                  </a:cubicBezTo>
                  <a:cubicBezTo>
                    <a:pt x="310" y="259"/>
                    <a:pt x="311" y="261"/>
                    <a:pt x="311" y="264"/>
                  </a:cubicBezTo>
                  <a:cubicBezTo>
                    <a:pt x="309" y="263"/>
                    <a:pt x="308" y="262"/>
                    <a:pt x="307" y="261"/>
                  </a:cubicBezTo>
                  <a:cubicBezTo>
                    <a:pt x="303" y="257"/>
                    <a:pt x="298" y="263"/>
                    <a:pt x="302" y="266"/>
                  </a:cubicBezTo>
                  <a:close/>
                  <a:moveTo>
                    <a:pt x="433" y="149"/>
                  </a:moveTo>
                  <a:cubicBezTo>
                    <a:pt x="415" y="142"/>
                    <a:pt x="401" y="130"/>
                    <a:pt x="399" y="111"/>
                  </a:cubicBezTo>
                  <a:cubicBezTo>
                    <a:pt x="405" y="116"/>
                    <a:pt x="416" y="117"/>
                    <a:pt x="424" y="118"/>
                  </a:cubicBezTo>
                  <a:cubicBezTo>
                    <a:pt x="435" y="118"/>
                    <a:pt x="459" y="120"/>
                    <a:pt x="455" y="104"/>
                  </a:cubicBezTo>
                  <a:cubicBezTo>
                    <a:pt x="455" y="101"/>
                    <a:pt x="451" y="100"/>
                    <a:pt x="450" y="103"/>
                  </a:cubicBezTo>
                  <a:cubicBezTo>
                    <a:pt x="448" y="109"/>
                    <a:pt x="447" y="110"/>
                    <a:pt x="442" y="110"/>
                  </a:cubicBezTo>
                  <a:cubicBezTo>
                    <a:pt x="436" y="111"/>
                    <a:pt x="431" y="111"/>
                    <a:pt x="425" y="111"/>
                  </a:cubicBezTo>
                  <a:cubicBezTo>
                    <a:pt x="418" y="110"/>
                    <a:pt x="402" y="109"/>
                    <a:pt x="401" y="101"/>
                  </a:cubicBezTo>
                  <a:cubicBezTo>
                    <a:pt x="401" y="99"/>
                    <a:pt x="400" y="99"/>
                    <a:pt x="399" y="98"/>
                  </a:cubicBezTo>
                  <a:cubicBezTo>
                    <a:pt x="399" y="80"/>
                    <a:pt x="404" y="62"/>
                    <a:pt x="411" y="45"/>
                  </a:cubicBezTo>
                  <a:cubicBezTo>
                    <a:pt x="417" y="29"/>
                    <a:pt x="437" y="20"/>
                    <a:pt x="452" y="16"/>
                  </a:cubicBezTo>
                  <a:cubicBezTo>
                    <a:pt x="465" y="13"/>
                    <a:pt x="478" y="14"/>
                    <a:pt x="490" y="19"/>
                  </a:cubicBezTo>
                  <a:cubicBezTo>
                    <a:pt x="490" y="21"/>
                    <a:pt x="491" y="22"/>
                    <a:pt x="493" y="23"/>
                  </a:cubicBezTo>
                  <a:cubicBezTo>
                    <a:pt x="496" y="23"/>
                    <a:pt x="498" y="23"/>
                    <a:pt x="500" y="24"/>
                  </a:cubicBezTo>
                  <a:cubicBezTo>
                    <a:pt x="500" y="24"/>
                    <a:pt x="500" y="24"/>
                    <a:pt x="501" y="24"/>
                  </a:cubicBezTo>
                  <a:cubicBezTo>
                    <a:pt x="501" y="25"/>
                    <a:pt x="501" y="25"/>
                    <a:pt x="502" y="25"/>
                  </a:cubicBezTo>
                  <a:cubicBezTo>
                    <a:pt x="530" y="35"/>
                    <a:pt x="538" y="72"/>
                    <a:pt x="533" y="98"/>
                  </a:cubicBezTo>
                  <a:cubicBezTo>
                    <a:pt x="529" y="119"/>
                    <a:pt x="516" y="139"/>
                    <a:pt x="498" y="149"/>
                  </a:cubicBezTo>
                  <a:cubicBezTo>
                    <a:pt x="482" y="158"/>
                    <a:pt x="460" y="158"/>
                    <a:pt x="442" y="152"/>
                  </a:cubicBezTo>
                  <a:cubicBezTo>
                    <a:pt x="442" y="152"/>
                    <a:pt x="441" y="151"/>
                    <a:pt x="439" y="151"/>
                  </a:cubicBezTo>
                  <a:cubicBezTo>
                    <a:pt x="439" y="151"/>
                    <a:pt x="439" y="151"/>
                    <a:pt x="439" y="151"/>
                  </a:cubicBezTo>
                  <a:cubicBezTo>
                    <a:pt x="437" y="150"/>
                    <a:pt x="435" y="150"/>
                    <a:pt x="433" y="149"/>
                  </a:cubicBezTo>
                  <a:close/>
                  <a:moveTo>
                    <a:pt x="466" y="362"/>
                  </a:moveTo>
                  <a:cubicBezTo>
                    <a:pt x="466" y="362"/>
                    <a:pt x="465" y="362"/>
                    <a:pt x="465" y="362"/>
                  </a:cubicBezTo>
                  <a:cubicBezTo>
                    <a:pt x="463" y="361"/>
                    <a:pt x="461" y="362"/>
                    <a:pt x="461" y="363"/>
                  </a:cubicBezTo>
                  <a:cubicBezTo>
                    <a:pt x="457" y="364"/>
                    <a:pt x="453" y="363"/>
                    <a:pt x="449" y="363"/>
                  </a:cubicBezTo>
                  <a:cubicBezTo>
                    <a:pt x="439" y="361"/>
                    <a:pt x="431" y="357"/>
                    <a:pt x="424" y="351"/>
                  </a:cubicBezTo>
                  <a:cubicBezTo>
                    <a:pt x="424" y="351"/>
                    <a:pt x="424" y="350"/>
                    <a:pt x="423" y="350"/>
                  </a:cubicBezTo>
                  <a:cubicBezTo>
                    <a:pt x="422" y="349"/>
                    <a:pt x="422" y="349"/>
                    <a:pt x="421" y="349"/>
                  </a:cubicBezTo>
                  <a:cubicBezTo>
                    <a:pt x="416" y="344"/>
                    <a:pt x="412" y="339"/>
                    <a:pt x="408" y="333"/>
                  </a:cubicBezTo>
                  <a:cubicBezTo>
                    <a:pt x="397" y="313"/>
                    <a:pt x="400" y="289"/>
                    <a:pt x="406" y="269"/>
                  </a:cubicBezTo>
                  <a:cubicBezTo>
                    <a:pt x="412" y="249"/>
                    <a:pt x="421" y="231"/>
                    <a:pt x="427" y="212"/>
                  </a:cubicBezTo>
                  <a:cubicBezTo>
                    <a:pt x="429" y="204"/>
                    <a:pt x="430" y="195"/>
                    <a:pt x="432" y="187"/>
                  </a:cubicBezTo>
                  <a:cubicBezTo>
                    <a:pt x="433" y="180"/>
                    <a:pt x="435" y="172"/>
                    <a:pt x="438" y="166"/>
                  </a:cubicBezTo>
                  <a:cubicBezTo>
                    <a:pt x="438" y="165"/>
                    <a:pt x="439" y="164"/>
                    <a:pt x="439" y="163"/>
                  </a:cubicBezTo>
                  <a:cubicBezTo>
                    <a:pt x="440" y="162"/>
                    <a:pt x="440" y="161"/>
                    <a:pt x="441" y="160"/>
                  </a:cubicBezTo>
                  <a:cubicBezTo>
                    <a:pt x="456" y="164"/>
                    <a:pt x="472" y="164"/>
                    <a:pt x="488" y="161"/>
                  </a:cubicBezTo>
                  <a:cubicBezTo>
                    <a:pt x="488" y="161"/>
                    <a:pt x="488" y="161"/>
                    <a:pt x="488" y="161"/>
                  </a:cubicBezTo>
                  <a:cubicBezTo>
                    <a:pt x="499" y="179"/>
                    <a:pt x="502" y="199"/>
                    <a:pt x="504" y="220"/>
                  </a:cubicBezTo>
                  <a:cubicBezTo>
                    <a:pt x="505" y="232"/>
                    <a:pt x="507" y="245"/>
                    <a:pt x="508" y="257"/>
                  </a:cubicBezTo>
                  <a:cubicBezTo>
                    <a:pt x="507" y="254"/>
                    <a:pt x="506" y="251"/>
                    <a:pt x="505" y="248"/>
                  </a:cubicBezTo>
                  <a:cubicBezTo>
                    <a:pt x="497" y="227"/>
                    <a:pt x="491" y="205"/>
                    <a:pt x="480" y="185"/>
                  </a:cubicBezTo>
                  <a:cubicBezTo>
                    <a:pt x="478" y="182"/>
                    <a:pt x="473" y="184"/>
                    <a:pt x="475" y="188"/>
                  </a:cubicBezTo>
                  <a:cubicBezTo>
                    <a:pt x="482" y="205"/>
                    <a:pt x="488" y="222"/>
                    <a:pt x="494" y="239"/>
                  </a:cubicBezTo>
                  <a:cubicBezTo>
                    <a:pt x="499" y="253"/>
                    <a:pt x="505" y="268"/>
                    <a:pt x="510" y="282"/>
                  </a:cubicBezTo>
                  <a:cubicBezTo>
                    <a:pt x="510" y="314"/>
                    <a:pt x="499" y="356"/>
                    <a:pt x="466" y="362"/>
                  </a:cubicBezTo>
                  <a:close/>
                  <a:moveTo>
                    <a:pt x="532" y="426"/>
                  </a:moveTo>
                  <a:cubicBezTo>
                    <a:pt x="530" y="431"/>
                    <a:pt x="525" y="437"/>
                    <a:pt x="519" y="441"/>
                  </a:cubicBezTo>
                  <a:cubicBezTo>
                    <a:pt x="516" y="443"/>
                    <a:pt x="515" y="434"/>
                    <a:pt x="515" y="432"/>
                  </a:cubicBezTo>
                  <a:cubicBezTo>
                    <a:pt x="513" y="425"/>
                    <a:pt x="513" y="417"/>
                    <a:pt x="511" y="410"/>
                  </a:cubicBezTo>
                  <a:cubicBezTo>
                    <a:pt x="509" y="404"/>
                    <a:pt x="503" y="399"/>
                    <a:pt x="510" y="392"/>
                  </a:cubicBezTo>
                  <a:cubicBezTo>
                    <a:pt x="513" y="389"/>
                    <a:pt x="516" y="386"/>
                    <a:pt x="520" y="383"/>
                  </a:cubicBezTo>
                  <a:cubicBezTo>
                    <a:pt x="520" y="384"/>
                    <a:pt x="520" y="384"/>
                    <a:pt x="520" y="384"/>
                  </a:cubicBezTo>
                  <a:cubicBezTo>
                    <a:pt x="520" y="387"/>
                    <a:pt x="523" y="388"/>
                    <a:pt x="525" y="387"/>
                  </a:cubicBezTo>
                  <a:cubicBezTo>
                    <a:pt x="525" y="387"/>
                    <a:pt x="525" y="387"/>
                    <a:pt x="525" y="387"/>
                  </a:cubicBezTo>
                  <a:cubicBezTo>
                    <a:pt x="535" y="398"/>
                    <a:pt x="540" y="411"/>
                    <a:pt x="532" y="426"/>
                  </a:cubicBezTo>
                  <a:close/>
                </a:path>
              </a:pathLst>
            </a:custGeom>
            <a:grpFill/>
            <a:ln>
              <a:noFill/>
            </a:ln>
          </p:spPr>
          <p:txBody>
            <a:bodyPr vert="horz" wrap="square" lIns="121920" tIns="60960" rIns="121920" bIns="60960" numCol="1" anchor="t" anchorCtr="0" compatLnSpc="1"/>
            <a:p>
              <a:endParaRPr lang="zh-CN" altLang="en-US" sz="2310"/>
            </a:p>
          </p:txBody>
        </p:sp>
        <p:sp>
          <p:nvSpPr>
            <p:cNvPr id="33" name="Freeform 8"/>
            <p:cNvSpPr/>
            <p:nvPr>
              <p:custDataLst>
                <p:tags r:id="rId18"/>
              </p:custDataLst>
            </p:nvPr>
          </p:nvSpPr>
          <p:spPr bwMode="auto">
            <a:xfrm>
              <a:off x="6949668" y="2495998"/>
              <a:ext cx="85367" cy="91769"/>
            </a:xfrm>
            <a:custGeom>
              <a:avLst/>
              <a:gdLst>
                <a:gd name="T0" fmla="*/ 16 w 17"/>
                <a:gd name="T1" fmla="*/ 3 h 18"/>
                <a:gd name="T2" fmla="*/ 12 w 17"/>
                <a:gd name="T3" fmla="*/ 0 h 18"/>
                <a:gd name="T4" fmla="*/ 2 w 17"/>
                <a:gd name="T5" fmla="*/ 5 h 18"/>
                <a:gd name="T6" fmla="*/ 2 w 17"/>
                <a:gd name="T7" fmla="*/ 7 h 18"/>
                <a:gd name="T8" fmla="*/ 1 w 17"/>
                <a:gd name="T9" fmla="*/ 13 h 18"/>
                <a:gd name="T10" fmla="*/ 1 w 17"/>
                <a:gd name="T11" fmla="*/ 13 h 18"/>
                <a:gd name="T12" fmla="*/ 1 w 17"/>
                <a:gd name="T13" fmla="*/ 15 h 18"/>
                <a:gd name="T14" fmla="*/ 5 w 17"/>
                <a:gd name="T15" fmla="*/ 18 h 18"/>
                <a:gd name="T16" fmla="*/ 7 w 17"/>
                <a:gd name="T17" fmla="*/ 18 h 18"/>
                <a:gd name="T18" fmla="*/ 9 w 17"/>
                <a:gd name="T19" fmla="*/ 17 h 18"/>
                <a:gd name="T20" fmla="*/ 15 w 17"/>
                <a:gd name="T21" fmla="*/ 14 h 18"/>
                <a:gd name="T22" fmla="*/ 16 w 17"/>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8">
                  <a:moveTo>
                    <a:pt x="16" y="3"/>
                  </a:moveTo>
                  <a:cubicBezTo>
                    <a:pt x="15" y="1"/>
                    <a:pt x="14" y="0"/>
                    <a:pt x="12" y="0"/>
                  </a:cubicBezTo>
                  <a:cubicBezTo>
                    <a:pt x="8" y="1"/>
                    <a:pt x="5" y="2"/>
                    <a:pt x="2" y="5"/>
                  </a:cubicBezTo>
                  <a:cubicBezTo>
                    <a:pt x="2" y="6"/>
                    <a:pt x="2" y="6"/>
                    <a:pt x="2" y="7"/>
                  </a:cubicBezTo>
                  <a:cubicBezTo>
                    <a:pt x="1" y="9"/>
                    <a:pt x="0" y="10"/>
                    <a:pt x="1" y="13"/>
                  </a:cubicBezTo>
                  <a:cubicBezTo>
                    <a:pt x="1" y="13"/>
                    <a:pt x="1" y="13"/>
                    <a:pt x="1" y="13"/>
                  </a:cubicBezTo>
                  <a:cubicBezTo>
                    <a:pt x="1" y="14"/>
                    <a:pt x="1" y="15"/>
                    <a:pt x="1" y="15"/>
                  </a:cubicBezTo>
                  <a:cubicBezTo>
                    <a:pt x="1" y="17"/>
                    <a:pt x="3" y="18"/>
                    <a:pt x="5" y="18"/>
                  </a:cubicBezTo>
                  <a:cubicBezTo>
                    <a:pt x="5" y="18"/>
                    <a:pt x="6" y="18"/>
                    <a:pt x="7" y="18"/>
                  </a:cubicBezTo>
                  <a:cubicBezTo>
                    <a:pt x="8" y="18"/>
                    <a:pt x="9" y="17"/>
                    <a:pt x="9" y="17"/>
                  </a:cubicBezTo>
                  <a:cubicBezTo>
                    <a:pt x="11" y="16"/>
                    <a:pt x="13" y="15"/>
                    <a:pt x="15" y="14"/>
                  </a:cubicBezTo>
                  <a:cubicBezTo>
                    <a:pt x="17" y="11"/>
                    <a:pt x="17" y="6"/>
                    <a:pt x="16" y="3"/>
                  </a:cubicBezTo>
                  <a:close/>
                </a:path>
              </a:pathLst>
            </a:custGeom>
            <a:grpFill/>
            <a:ln>
              <a:noFill/>
            </a:ln>
          </p:spPr>
          <p:txBody>
            <a:bodyPr vert="horz" wrap="square" lIns="121920" tIns="60960" rIns="121920" bIns="60960" numCol="1" anchor="t" anchorCtr="0" compatLnSpc="1"/>
            <a:p>
              <a:endParaRPr lang="zh-CN" altLang="en-US" sz="2310"/>
            </a:p>
          </p:txBody>
        </p:sp>
        <p:sp>
          <p:nvSpPr>
            <p:cNvPr id="34" name="Freeform 9"/>
            <p:cNvSpPr/>
            <p:nvPr>
              <p:custDataLst>
                <p:tags r:id="rId19"/>
              </p:custDataLst>
            </p:nvPr>
          </p:nvSpPr>
          <p:spPr bwMode="auto">
            <a:xfrm>
              <a:off x="5590202" y="2101176"/>
              <a:ext cx="994523" cy="958243"/>
            </a:xfrm>
            <a:custGeom>
              <a:avLst/>
              <a:gdLst>
                <a:gd name="T0" fmla="*/ 191 w 196"/>
                <a:gd name="T1" fmla="*/ 52 h 189"/>
                <a:gd name="T2" fmla="*/ 158 w 196"/>
                <a:gd name="T3" fmla="*/ 8 h 189"/>
                <a:gd name="T4" fmla="*/ 108 w 196"/>
                <a:gd name="T5" fmla="*/ 0 h 189"/>
                <a:gd name="T6" fmla="*/ 31 w 196"/>
                <a:gd name="T7" fmla="*/ 50 h 189"/>
                <a:gd name="T8" fmla="*/ 38 w 196"/>
                <a:gd name="T9" fmla="*/ 117 h 189"/>
                <a:gd name="T10" fmla="*/ 4 w 196"/>
                <a:gd name="T11" fmla="*/ 169 h 189"/>
                <a:gd name="T12" fmla="*/ 8 w 196"/>
                <a:gd name="T13" fmla="*/ 176 h 189"/>
                <a:gd name="T14" fmla="*/ 45 w 196"/>
                <a:gd name="T15" fmla="*/ 126 h 189"/>
                <a:gd name="T16" fmla="*/ 40 w 196"/>
                <a:gd name="T17" fmla="*/ 40 h 189"/>
                <a:gd name="T18" fmla="*/ 142 w 196"/>
                <a:gd name="T19" fmla="*/ 11 h 189"/>
                <a:gd name="T20" fmla="*/ 189 w 196"/>
                <a:gd name="T21" fmla="*/ 118 h 189"/>
                <a:gd name="T22" fmla="*/ 181 w 196"/>
                <a:gd name="T23" fmla="*/ 158 h 189"/>
                <a:gd name="T24" fmla="*/ 144 w 196"/>
                <a:gd name="T25" fmla="*/ 178 h 189"/>
                <a:gd name="T26" fmla="*/ 103 w 196"/>
                <a:gd name="T27" fmla="*/ 181 h 189"/>
                <a:gd name="T28" fmla="*/ 53 w 196"/>
                <a:gd name="T29" fmla="*/ 179 h 189"/>
                <a:gd name="T30" fmla="*/ 16 w 196"/>
                <a:gd name="T31" fmla="*/ 175 h 189"/>
                <a:gd name="T32" fmla="*/ 14 w 196"/>
                <a:gd name="T33" fmla="*/ 175 h 189"/>
                <a:gd name="T34" fmla="*/ 12 w 196"/>
                <a:gd name="T35" fmla="*/ 175 h 189"/>
                <a:gd name="T36" fmla="*/ 11 w 196"/>
                <a:gd name="T37" fmla="*/ 181 h 189"/>
                <a:gd name="T38" fmla="*/ 106 w 196"/>
                <a:gd name="T39" fmla="*/ 188 h 189"/>
                <a:gd name="T40" fmla="*/ 175 w 196"/>
                <a:gd name="T41" fmla="*/ 175 h 189"/>
                <a:gd name="T42" fmla="*/ 196 w 196"/>
                <a:gd name="T43" fmla="*/ 113 h 189"/>
                <a:gd name="T44" fmla="*/ 191 w 196"/>
                <a:gd name="T45" fmla="*/ 5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6" h="189">
                  <a:moveTo>
                    <a:pt x="191" y="52"/>
                  </a:moveTo>
                  <a:cubicBezTo>
                    <a:pt x="186" y="34"/>
                    <a:pt x="175" y="17"/>
                    <a:pt x="158" y="8"/>
                  </a:cubicBezTo>
                  <a:cubicBezTo>
                    <a:pt x="144" y="1"/>
                    <a:pt x="124" y="0"/>
                    <a:pt x="108" y="0"/>
                  </a:cubicBezTo>
                  <a:cubicBezTo>
                    <a:pt x="75" y="0"/>
                    <a:pt x="34" y="11"/>
                    <a:pt x="31" y="50"/>
                  </a:cubicBezTo>
                  <a:cubicBezTo>
                    <a:pt x="30" y="73"/>
                    <a:pt x="39" y="94"/>
                    <a:pt x="38" y="117"/>
                  </a:cubicBezTo>
                  <a:cubicBezTo>
                    <a:pt x="37" y="142"/>
                    <a:pt x="23" y="156"/>
                    <a:pt x="4" y="169"/>
                  </a:cubicBezTo>
                  <a:cubicBezTo>
                    <a:pt x="0" y="172"/>
                    <a:pt x="4" y="178"/>
                    <a:pt x="8" y="176"/>
                  </a:cubicBezTo>
                  <a:cubicBezTo>
                    <a:pt x="25" y="163"/>
                    <a:pt x="43" y="149"/>
                    <a:pt x="45" y="126"/>
                  </a:cubicBezTo>
                  <a:cubicBezTo>
                    <a:pt x="47" y="98"/>
                    <a:pt x="33" y="68"/>
                    <a:pt x="40" y="40"/>
                  </a:cubicBezTo>
                  <a:cubicBezTo>
                    <a:pt x="50" y="1"/>
                    <a:pt x="112" y="5"/>
                    <a:pt x="142" y="11"/>
                  </a:cubicBezTo>
                  <a:cubicBezTo>
                    <a:pt x="190" y="21"/>
                    <a:pt x="189" y="79"/>
                    <a:pt x="189" y="118"/>
                  </a:cubicBezTo>
                  <a:cubicBezTo>
                    <a:pt x="189" y="132"/>
                    <a:pt x="188" y="146"/>
                    <a:pt x="181" y="158"/>
                  </a:cubicBezTo>
                  <a:cubicBezTo>
                    <a:pt x="174" y="171"/>
                    <a:pt x="158" y="176"/>
                    <a:pt x="144" y="178"/>
                  </a:cubicBezTo>
                  <a:cubicBezTo>
                    <a:pt x="130" y="181"/>
                    <a:pt x="116" y="180"/>
                    <a:pt x="103" y="181"/>
                  </a:cubicBezTo>
                  <a:cubicBezTo>
                    <a:pt x="86" y="181"/>
                    <a:pt x="70" y="181"/>
                    <a:pt x="53" y="179"/>
                  </a:cubicBezTo>
                  <a:cubicBezTo>
                    <a:pt x="41" y="178"/>
                    <a:pt x="28" y="177"/>
                    <a:pt x="16" y="175"/>
                  </a:cubicBezTo>
                  <a:cubicBezTo>
                    <a:pt x="15" y="175"/>
                    <a:pt x="14" y="175"/>
                    <a:pt x="14" y="175"/>
                  </a:cubicBezTo>
                  <a:cubicBezTo>
                    <a:pt x="13" y="175"/>
                    <a:pt x="12" y="175"/>
                    <a:pt x="12" y="175"/>
                  </a:cubicBezTo>
                  <a:cubicBezTo>
                    <a:pt x="7" y="175"/>
                    <a:pt x="7" y="181"/>
                    <a:pt x="11" y="181"/>
                  </a:cubicBezTo>
                  <a:cubicBezTo>
                    <a:pt x="42" y="186"/>
                    <a:pt x="74" y="189"/>
                    <a:pt x="106" y="188"/>
                  </a:cubicBezTo>
                  <a:cubicBezTo>
                    <a:pt x="128" y="187"/>
                    <a:pt x="155" y="188"/>
                    <a:pt x="175" y="175"/>
                  </a:cubicBezTo>
                  <a:cubicBezTo>
                    <a:pt x="196" y="160"/>
                    <a:pt x="196" y="136"/>
                    <a:pt x="196" y="113"/>
                  </a:cubicBezTo>
                  <a:cubicBezTo>
                    <a:pt x="196" y="92"/>
                    <a:pt x="196" y="72"/>
                    <a:pt x="191" y="52"/>
                  </a:cubicBezTo>
                  <a:close/>
                </a:path>
              </a:pathLst>
            </a:custGeom>
            <a:grpFill/>
            <a:ln>
              <a:noFill/>
            </a:ln>
          </p:spPr>
          <p:txBody>
            <a:bodyPr vert="horz" wrap="square" lIns="121920" tIns="60960" rIns="121920" bIns="60960" numCol="1" anchor="t" anchorCtr="0" compatLnSpc="1"/>
            <a:p>
              <a:endParaRPr lang="zh-CN" altLang="en-US" sz="2310"/>
            </a:p>
          </p:txBody>
        </p:sp>
        <p:sp>
          <p:nvSpPr>
            <p:cNvPr id="35" name="Freeform 10"/>
            <p:cNvSpPr/>
            <p:nvPr>
              <p:custDataLst>
                <p:tags r:id="rId20"/>
              </p:custDataLst>
            </p:nvPr>
          </p:nvSpPr>
          <p:spPr bwMode="auto">
            <a:xfrm>
              <a:off x="5965816" y="2248434"/>
              <a:ext cx="264637" cy="59757"/>
            </a:xfrm>
            <a:custGeom>
              <a:avLst/>
              <a:gdLst>
                <a:gd name="T0" fmla="*/ 51 w 52"/>
                <a:gd name="T1" fmla="*/ 5 h 12"/>
                <a:gd name="T2" fmla="*/ 34 w 52"/>
                <a:gd name="T3" fmla="*/ 4 h 12"/>
                <a:gd name="T4" fmla="*/ 5 w 52"/>
                <a:gd name="T5" fmla="*/ 2 h 12"/>
                <a:gd name="T6" fmla="*/ 1 w 52"/>
                <a:gd name="T7" fmla="*/ 4 h 12"/>
                <a:gd name="T8" fmla="*/ 19 w 52"/>
                <a:gd name="T9" fmla="*/ 11 h 12"/>
                <a:gd name="T10" fmla="*/ 51 w 52"/>
                <a:gd name="T11" fmla="*/ 8 h 12"/>
                <a:gd name="T12" fmla="*/ 51 w 52"/>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52" h="12">
                  <a:moveTo>
                    <a:pt x="51" y="5"/>
                  </a:moveTo>
                  <a:cubicBezTo>
                    <a:pt x="46" y="2"/>
                    <a:pt x="39" y="4"/>
                    <a:pt x="34" y="4"/>
                  </a:cubicBezTo>
                  <a:cubicBezTo>
                    <a:pt x="27" y="5"/>
                    <a:pt x="9" y="8"/>
                    <a:pt x="5" y="2"/>
                  </a:cubicBezTo>
                  <a:cubicBezTo>
                    <a:pt x="4" y="0"/>
                    <a:pt x="0" y="2"/>
                    <a:pt x="1" y="4"/>
                  </a:cubicBezTo>
                  <a:cubicBezTo>
                    <a:pt x="3" y="11"/>
                    <a:pt x="13" y="11"/>
                    <a:pt x="19" y="11"/>
                  </a:cubicBezTo>
                  <a:cubicBezTo>
                    <a:pt x="28" y="11"/>
                    <a:pt x="43" y="12"/>
                    <a:pt x="51" y="8"/>
                  </a:cubicBezTo>
                  <a:cubicBezTo>
                    <a:pt x="52" y="7"/>
                    <a:pt x="52" y="5"/>
                    <a:pt x="51" y="5"/>
                  </a:cubicBezTo>
                  <a:close/>
                </a:path>
              </a:pathLst>
            </a:custGeom>
            <a:grpFill/>
            <a:ln>
              <a:noFill/>
            </a:ln>
          </p:spPr>
          <p:txBody>
            <a:bodyPr vert="horz" wrap="square" lIns="121920" tIns="60960" rIns="121920" bIns="60960" numCol="1" anchor="t" anchorCtr="0" compatLnSpc="1"/>
            <a:p>
              <a:endParaRPr lang="zh-CN" altLang="en-US" sz="2310"/>
            </a:p>
          </p:txBody>
        </p:sp>
        <p:sp>
          <p:nvSpPr>
            <p:cNvPr id="36" name="Freeform 11"/>
            <p:cNvSpPr/>
            <p:nvPr>
              <p:custDataLst>
                <p:tags r:id="rId21"/>
              </p:custDataLst>
            </p:nvPr>
          </p:nvSpPr>
          <p:spPr bwMode="auto">
            <a:xfrm>
              <a:off x="5925267" y="2340203"/>
              <a:ext cx="426834" cy="44818"/>
            </a:xfrm>
            <a:custGeom>
              <a:avLst/>
              <a:gdLst>
                <a:gd name="T0" fmla="*/ 80 w 84"/>
                <a:gd name="T1" fmla="*/ 2 h 9"/>
                <a:gd name="T2" fmla="*/ 44 w 84"/>
                <a:gd name="T3" fmla="*/ 1 h 9"/>
                <a:gd name="T4" fmla="*/ 2 w 84"/>
                <a:gd name="T5" fmla="*/ 3 h 9"/>
                <a:gd name="T6" fmla="*/ 3 w 84"/>
                <a:gd name="T7" fmla="*/ 7 h 9"/>
                <a:gd name="T8" fmla="*/ 40 w 84"/>
                <a:gd name="T9" fmla="*/ 8 h 9"/>
                <a:gd name="T10" fmla="*/ 80 w 84"/>
                <a:gd name="T11" fmla="*/ 8 h 9"/>
                <a:gd name="T12" fmla="*/ 80 w 84"/>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84" h="9">
                  <a:moveTo>
                    <a:pt x="80" y="2"/>
                  </a:moveTo>
                  <a:cubicBezTo>
                    <a:pt x="68" y="0"/>
                    <a:pt x="56" y="1"/>
                    <a:pt x="44" y="1"/>
                  </a:cubicBezTo>
                  <a:cubicBezTo>
                    <a:pt x="30" y="2"/>
                    <a:pt x="16" y="1"/>
                    <a:pt x="2" y="3"/>
                  </a:cubicBezTo>
                  <a:cubicBezTo>
                    <a:pt x="0" y="3"/>
                    <a:pt x="1" y="6"/>
                    <a:pt x="3" y="7"/>
                  </a:cubicBezTo>
                  <a:cubicBezTo>
                    <a:pt x="15" y="8"/>
                    <a:pt x="28" y="8"/>
                    <a:pt x="40" y="8"/>
                  </a:cubicBezTo>
                  <a:cubicBezTo>
                    <a:pt x="54" y="8"/>
                    <a:pt x="68" y="9"/>
                    <a:pt x="80" y="8"/>
                  </a:cubicBezTo>
                  <a:cubicBezTo>
                    <a:pt x="84" y="7"/>
                    <a:pt x="83" y="2"/>
                    <a:pt x="80" y="2"/>
                  </a:cubicBezTo>
                  <a:close/>
                </a:path>
              </a:pathLst>
            </a:custGeom>
            <a:grpFill/>
            <a:ln>
              <a:noFill/>
            </a:ln>
          </p:spPr>
          <p:txBody>
            <a:bodyPr vert="horz" wrap="square" lIns="121920" tIns="60960" rIns="121920" bIns="60960" numCol="1" anchor="t" anchorCtr="0" compatLnSpc="1"/>
            <a:p>
              <a:endParaRPr lang="zh-CN" altLang="en-US" sz="2310"/>
            </a:p>
          </p:txBody>
        </p:sp>
        <p:sp>
          <p:nvSpPr>
            <p:cNvPr id="37" name="Freeform 12"/>
            <p:cNvSpPr/>
            <p:nvPr>
              <p:custDataLst>
                <p:tags r:id="rId22"/>
              </p:custDataLst>
            </p:nvPr>
          </p:nvSpPr>
          <p:spPr bwMode="auto">
            <a:xfrm>
              <a:off x="5910328" y="2425570"/>
              <a:ext cx="497261" cy="40549"/>
            </a:xfrm>
            <a:custGeom>
              <a:avLst/>
              <a:gdLst>
                <a:gd name="T0" fmla="*/ 94 w 98"/>
                <a:gd name="T1" fmla="*/ 1 h 8"/>
                <a:gd name="T2" fmla="*/ 3 w 98"/>
                <a:gd name="T3" fmla="*/ 2 h 8"/>
                <a:gd name="T4" fmla="*/ 3 w 98"/>
                <a:gd name="T5" fmla="*/ 6 h 8"/>
                <a:gd name="T6" fmla="*/ 94 w 98"/>
                <a:gd name="T7" fmla="*/ 7 h 8"/>
                <a:gd name="T8" fmla="*/ 94 w 98"/>
                <a:gd name="T9" fmla="*/ 1 h 8"/>
              </a:gdLst>
              <a:ahLst/>
              <a:cxnLst>
                <a:cxn ang="0">
                  <a:pos x="T0" y="T1"/>
                </a:cxn>
                <a:cxn ang="0">
                  <a:pos x="T2" y="T3"/>
                </a:cxn>
                <a:cxn ang="0">
                  <a:pos x="T4" y="T5"/>
                </a:cxn>
                <a:cxn ang="0">
                  <a:pos x="T6" y="T7"/>
                </a:cxn>
                <a:cxn ang="0">
                  <a:pos x="T8" y="T9"/>
                </a:cxn>
              </a:cxnLst>
              <a:rect l="0" t="0" r="r" b="b"/>
              <a:pathLst>
                <a:path w="98" h="8">
                  <a:moveTo>
                    <a:pt x="94" y="1"/>
                  </a:moveTo>
                  <a:cubicBezTo>
                    <a:pt x="64" y="0"/>
                    <a:pt x="33" y="1"/>
                    <a:pt x="3" y="2"/>
                  </a:cubicBezTo>
                  <a:cubicBezTo>
                    <a:pt x="1" y="2"/>
                    <a:pt x="0" y="6"/>
                    <a:pt x="3" y="6"/>
                  </a:cubicBezTo>
                  <a:cubicBezTo>
                    <a:pt x="33" y="7"/>
                    <a:pt x="64" y="8"/>
                    <a:pt x="94" y="7"/>
                  </a:cubicBezTo>
                  <a:cubicBezTo>
                    <a:pt x="98" y="7"/>
                    <a:pt x="98" y="1"/>
                    <a:pt x="94" y="1"/>
                  </a:cubicBezTo>
                  <a:close/>
                </a:path>
              </a:pathLst>
            </a:custGeom>
            <a:grpFill/>
            <a:ln>
              <a:noFill/>
            </a:ln>
          </p:spPr>
          <p:txBody>
            <a:bodyPr vert="horz" wrap="square" lIns="121920" tIns="60960" rIns="121920" bIns="60960" numCol="1" anchor="t" anchorCtr="0" compatLnSpc="1"/>
            <a:p>
              <a:endParaRPr lang="zh-CN" altLang="en-US" sz="2310"/>
            </a:p>
          </p:txBody>
        </p:sp>
        <p:sp>
          <p:nvSpPr>
            <p:cNvPr id="38" name="Freeform 13"/>
            <p:cNvSpPr/>
            <p:nvPr>
              <p:custDataLst>
                <p:tags r:id="rId23"/>
              </p:custDataLst>
            </p:nvPr>
          </p:nvSpPr>
          <p:spPr bwMode="auto">
            <a:xfrm>
              <a:off x="5906059" y="2495998"/>
              <a:ext cx="454578" cy="55488"/>
            </a:xfrm>
            <a:custGeom>
              <a:avLst/>
              <a:gdLst>
                <a:gd name="T0" fmla="*/ 88 w 90"/>
                <a:gd name="T1" fmla="*/ 5 h 11"/>
                <a:gd name="T2" fmla="*/ 49 w 90"/>
                <a:gd name="T3" fmla="*/ 3 h 11"/>
                <a:gd name="T4" fmla="*/ 4 w 90"/>
                <a:gd name="T5" fmla="*/ 4 h 11"/>
                <a:gd name="T6" fmla="*/ 4 w 90"/>
                <a:gd name="T7" fmla="*/ 10 h 11"/>
                <a:gd name="T8" fmla="*/ 49 w 90"/>
                <a:gd name="T9" fmla="*/ 10 h 11"/>
                <a:gd name="T10" fmla="*/ 70 w 90"/>
                <a:gd name="T11" fmla="*/ 10 h 11"/>
                <a:gd name="T12" fmla="*/ 87 w 90"/>
                <a:gd name="T13" fmla="*/ 9 h 11"/>
                <a:gd name="T14" fmla="*/ 88 w 90"/>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11">
                  <a:moveTo>
                    <a:pt x="88" y="5"/>
                  </a:moveTo>
                  <a:cubicBezTo>
                    <a:pt x="77" y="0"/>
                    <a:pt x="61" y="3"/>
                    <a:pt x="49" y="3"/>
                  </a:cubicBezTo>
                  <a:cubicBezTo>
                    <a:pt x="34" y="3"/>
                    <a:pt x="19" y="3"/>
                    <a:pt x="4" y="4"/>
                  </a:cubicBezTo>
                  <a:cubicBezTo>
                    <a:pt x="0" y="4"/>
                    <a:pt x="0" y="10"/>
                    <a:pt x="4" y="10"/>
                  </a:cubicBezTo>
                  <a:cubicBezTo>
                    <a:pt x="19" y="10"/>
                    <a:pt x="34" y="10"/>
                    <a:pt x="49" y="10"/>
                  </a:cubicBezTo>
                  <a:cubicBezTo>
                    <a:pt x="56" y="10"/>
                    <a:pt x="63" y="10"/>
                    <a:pt x="70" y="10"/>
                  </a:cubicBezTo>
                  <a:cubicBezTo>
                    <a:pt x="76" y="10"/>
                    <a:pt x="82" y="11"/>
                    <a:pt x="87" y="9"/>
                  </a:cubicBezTo>
                  <a:cubicBezTo>
                    <a:pt x="89" y="8"/>
                    <a:pt x="90" y="5"/>
                    <a:pt x="88" y="5"/>
                  </a:cubicBezTo>
                  <a:close/>
                </a:path>
              </a:pathLst>
            </a:custGeom>
            <a:grpFill/>
            <a:ln>
              <a:noFill/>
            </a:ln>
          </p:spPr>
          <p:txBody>
            <a:bodyPr vert="horz" wrap="square" lIns="121920" tIns="60960" rIns="121920" bIns="60960" numCol="1" anchor="t" anchorCtr="0" compatLnSpc="1"/>
            <a:p>
              <a:endParaRPr lang="zh-CN" altLang="en-US" sz="2310"/>
            </a:p>
          </p:txBody>
        </p:sp>
        <p:sp>
          <p:nvSpPr>
            <p:cNvPr id="39" name="Freeform 14"/>
            <p:cNvSpPr/>
            <p:nvPr>
              <p:custDataLst>
                <p:tags r:id="rId24"/>
              </p:custDataLst>
            </p:nvPr>
          </p:nvSpPr>
          <p:spPr bwMode="auto">
            <a:xfrm>
              <a:off x="5910328" y="2632585"/>
              <a:ext cx="456712" cy="46952"/>
            </a:xfrm>
            <a:custGeom>
              <a:avLst/>
              <a:gdLst>
                <a:gd name="T0" fmla="*/ 86 w 90"/>
                <a:gd name="T1" fmla="*/ 1 h 9"/>
                <a:gd name="T2" fmla="*/ 3 w 90"/>
                <a:gd name="T3" fmla="*/ 2 h 9"/>
                <a:gd name="T4" fmla="*/ 3 w 90"/>
                <a:gd name="T5" fmla="*/ 7 h 9"/>
                <a:gd name="T6" fmla="*/ 86 w 90"/>
                <a:gd name="T7" fmla="*/ 8 h 9"/>
                <a:gd name="T8" fmla="*/ 86 w 90"/>
                <a:gd name="T9" fmla="*/ 1 h 9"/>
              </a:gdLst>
              <a:ahLst/>
              <a:cxnLst>
                <a:cxn ang="0">
                  <a:pos x="T0" y="T1"/>
                </a:cxn>
                <a:cxn ang="0">
                  <a:pos x="T2" y="T3"/>
                </a:cxn>
                <a:cxn ang="0">
                  <a:pos x="T4" y="T5"/>
                </a:cxn>
                <a:cxn ang="0">
                  <a:pos x="T6" y="T7"/>
                </a:cxn>
                <a:cxn ang="0">
                  <a:pos x="T8" y="T9"/>
                </a:cxn>
              </a:cxnLst>
              <a:rect l="0" t="0" r="r" b="b"/>
              <a:pathLst>
                <a:path w="90" h="9">
                  <a:moveTo>
                    <a:pt x="86" y="1"/>
                  </a:moveTo>
                  <a:cubicBezTo>
                    <a:pt x="59" y="0"/>
                    <a:pt x="31" y="1"/>
                    <a:pt x="3" y="2"/>
                  </a:cubicBezTo>
                  <a:cubicBezTo>
                    <a:pt x="0" y="2"/>
                    <a:pt x="0" y="7"/>
                    <a:pt x="3" y="7"/>
                  </a:cubicBezTo>
                  <a:cubicBezTo>
                    <a:pt x="31" y="8"/>
                    <a:pt x="58" y="9"/>
                    <a:pt x="86" y="8"/>
                  </a:cubicBezTo>
                  <a:cubicBezTo>
                    <a:pt x="90" y="8"/>
                    <a:pt x="90" y="1"/>
                    <a:pt x="86" y="1"/>
                  </a:cubicBezTo>
                  <a:close/>
                </a:path>
              </a:pathLst>
            </a:custGeom>
            <a:grpFill/>
            <a:ln>
              <a:noFill/>
            </a:ln>
          </p:spPr>
          <p:txBody>
            <a:bodyPr vert="horz" wrap="square" lIns="121920" tIns="60960" rIns="121920" bIns="60960" numCol="1" anchor="t" anchorCtr="0" compatLnSpc="1"/>
            <a:p>
              <a:endParaRPr lang="zh-CN" altLang="en-US" sz="2310"/>
            </a:p>
          </p:txBody>
        </p:sp>
        <p:sp>
          <p:nvSpPr>
            <p:cNvPr id="40" name="Freeform 15"/>
            <p:cNvSpPr/>
            <p:nvPr>
              <p:custDataLst>
                <p:tags r:id="rId25"/>
              </p:custDataLst>
            </p:nvPr>
          </p:nvSpPr>
          <p:spPr bwMode="auto">
            <a:xfrm>
              <a:off x="5976487" y="2713683"/>
              <a:ext cx="384151" cy="46952"/>
            </a:xfrm>
            <a:custGeom>
              <a:avLst/>
              <a:gdLst>
                <a:gd name="T0" fmla="*/ 76 w 76"/>
                <a:gd name="T1" fmla="*/ 5 h 9"/>
                <a:gd name="T2" fmla="*/ 74 w 76"/>
                <a:gd name="T3" fmla="*/ 2 h 9"/>
                <a:gd name="T4" fmla="*/ 71 w 76"/>
                <a:gd name="T5" fmla="*/ 1 h 9"/>
                <a:gd name="T6" fmla="*/ 4 w 76"/>
                <a:gd name="T7" fmla="*/ 1 h 9"/>
                <a:gd name="T8" fmla="*/ 4 w 76"/>
                <a:gd name="T9" fmla="*/ 8 h 9"/>
                <a:gd name="T10" fmla="*/ 72 w 76"/>
                <a:gd name="T11" fmla="*/ 8 h 9"/>
                <a:gd name="T12" fmla="*/ 73 w 76"/>
                <a:gd name="T13" fmla="*/ 8 h 9"/>
                <a:gd name="T14" fmla="*/ 76 w 76"/>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9">
                  <a:moveTo>
                    <a:pt x="76" y="5"/>
                  </a:moveTo>
                  <a:cubicBezTo>
                    <a:pt x="76" y="3"/>
                    <a:pt x="75" y="2"/>
                    <a:pt x="74" y="2"/>
                  </a:cubicBezTo>
                  <a:cubicBezTo>
                    <a:pt x="73" y="1"/>
                    <a:pt x="72" y="1"/>
                    <a:pt x="71" y="1"/>
                  </a:cubicBezTo>
                  <a:cubicBezTo>
                    <a:pt x="49" y="0"/>
                    <a:pt x="26" y="1"/>
                    <a:pt x="4" y="1"/>
                  </a:cubicBezTo>
                  <a:cubicBezTo>
                    <a:pt x="0" y="1"/>
                    <a:pt x="0" y="8"/>
                    <a:pt x="4" y="8"/>
                  </a:cubicBezTo>
                  <a:cubicBezTo>
                    <a:pt x="26" y="8"/>
                    <a:pt x="49" y="9"/>
                    <a:pt x="72" y="8"/>
                  </a:cubicBezTo>
                  <a:cubicBezTo>
                    <a:pt x="72" y="8"/>
                    <a:pt x="73" y="8"/>
                    <a:pt x="73" y="8"/>
                  </a:cubicBezTo>
                  <a:cubicBezTo>
                    <a:pt x="75" y="8"/>
                    <a:pt x="76" y="6"/>
                    <a:pt x="76" y="5"/>
                  </a:cubicBezTo>
                  <a:close/>
                </a:path>
              </a:pathLst>
            </a:custGeom>
            <a:grpFill/>
            <a:ln>
              <a:noFill/>
            </a:ln>
          </p:spPr>
          <p:txBody>
            <a:bodyPr vert="horz" wrap="square" lIns="121920" tIns="60960" rIns="121920" bIns="60960" numCol="1" anchor="t" anchorCtr="0" compatLnSpc="1"/>
            <a:p>
              <a:endParaRPr lang="zh-CN" altLang="en-US" sz="2310"/>
            </a:p>
          </p:txBody>
        </p:sp>
        <p:sp>
          <p:nvSpPr>
            <p:cNvPr id="64" name="Freeform 16"/>
            <p:cNvSpPr/>
            <p:nvPr>
              <p:custDataLst>
                <p:tags r:id="rId26"/>
              </p:custDataLst>
            </p:nvPr>
          </p:nvSpPr>
          <p:spPr bwMode="auto">
            <a:xfrm>
              <a:off x="5935938" y="2801184"/>
              <a:ext cx="262503" cy="44818"/>
            </a:xfrm>
            <a:custGeom>
              <a:avLst/>
              <a:gdLst>
                <a:gd name="T0" fmla="*/ 49 w 52"/>
                <a:gd name="T1" fmla="*/ 2 h 9"/>
                <a:gd name="T2" fmla="*/ 27 w 52"/>
                <a:gd name="T3" fmla="*/ 1 h 9"/>
                <a:gd name="T4" fmla="*/ 4 w 52"/>
                <a:gd name="T5" fmla="*/ 1 h 9"/>
                <a:gd name="T6" fmla="*/ 4 w 52"/>
                <a:gd name="T7" fmla="*/ 7 h 9"/>
                <a:gd name="T8" fmla="*/ 27 w 52"/>
                <a:gd name="T9" fmla="*/ 8 h 9"/>
                <a:gd name="T10" fmla="*/ 48 w 52"/>
                <a:gd name="T11" fmla="*/ 7 h 9"/>
                <a:gd name="T12" fmla="*/ 49 w 52"/>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52" h="9">
                  <a:moveTo>
                    <a:pt x="49" y="2"/>
                  </a:moveTo>
                  <a:cubicBezTo>
                    <a:pt x="42" y="0"/>
                    <a:pt x="34" y="1"/>
                    <a:pt x="27" y="1"/>
                  </a:cubicBezTo>
                  <a:cubicBezTo>
                    <a:pt x="19" y="1"/>
                    <a:pt x="12" y="1"/>
                    <a:pt x="4" y="1"/>
                  </a:cubicBezTo>
                  <a:cubicBezTo>
                    <a:pt x="0" y="1"/>
                    <a:pt x="0" y="7"/>
                    <a:pt x="4" y="7"/>
                  </a:cubicBezTo>
                  <a:cubicBezTo>
                    <a:pt x="11" y="8"/>
                    <a:pt x="19" y="8"/>
                    <a:pt x="27" y="8"/>
                  </a:cubicBezTo>
                  <a:cubicBezTo>
                    <a:pt x="34" y="8"/>
                    <a:pt x="41" y="9"/>
                    <a:pt x="48" y="7"/>
                  </a:cubicBezTo>
                  <a:cubicBezTo>
                    <a:pt x="51" y="6"/>
                    <a:pt x="52" y="2"/>
                    <a:pt x="49" y="2"/>
                  </a:cubicBezTo>
                  <a:close/>
                </a:path>
              </a:pathLst>
            </a:custGeom>
            <a:grpFill/>
            <a:ln>
              <a:noFill/>
            </a:ln>
          </p:spPr>
          <p:txBody>
            <a:bodyPr vert="horz" wrap="square" lIns="121920" tIns="60960" rIns="121920" bIns="60960" numCol="1" anchor="t" anchorCtr="0" compatLnSpc="1"/>
            <a:p>
              <a:endParaRPr lang="zh-CN" altLang="en-US" sz="2310"/>
            </a:p>
          </p:txBody>
        </p:sp>
        <p:sp>
          <p:nvSpPr>
            <p:cNvPr id="65" name="Freeform 17"/>
            <p:cNvSpPr/>
            <p:nvPr>
              <p:custDataLst>
                <p:tags r:id="rId27"/>
              </p:custDataLst>
            </p:nvPr>
          </p:nvSpPr>
          <p:spPr bwMode="auto">
            <a:xfrm>
              <a:off x="5935938" y="2856673"/>
              <a:ext cx="221954" cy="44818"/>
            </a:xfrm>
            <a:custGeom>
              <a:avLst/>
              <a:gdLst>
                <a:gd name="T0" fmla="*/ 40 w 44"/>
                <a:gd name="T1" fmla="*/ 1 h 9"/>
                <a:gd name="T2" fmla="*/ 1 w 44"/>
                <a:gd name="T3" fmla="*/ 6 h 9"/>
                <a:gd name="T4" fmla="*/ 1 w 44"/>
                <a:gd name="T5" fmla="*/ 8 h 9"/>
                <a:gd name="T6" fmla="*/ 39 w 44"/>
                <a:gd name="T7" fmla="*/ 8 h 9"/>
                <a:gd name="T8" fmla="*/ 40 w 44"/>
                <a:gd name="T9" fmla="*/ 1 h 9"/>
              </a:gdLst>
              <a:ahLst/>
              <a:cxnLst>
                <a:cxn ang="0">
                  <a:pos x="T0" y="T1"/>
                </a:cxn>
                <a:cxn ang="0">
                  <a:pos x="T2" y="T3"/>
                </a:cxn>
                <a:cxn ang="0">
                  <a:pos x="T4" y="T5"/>
                </a:cxn>
                <a:cxn ang="0">
                  <a:pos x="T6" y="T7"/>
                </a:cxn>
                <a:cxn ang="0">
                  <a:pos x="T8" y="T9"/>
                </a:cxn>
              </a:cxnLst>
              <a:rect l="0" t="0" r="r" b="b"/>
              <a:pathLst>
                <a:path w="44" h="9">
                  <a:moveTo>
                    <a:pt x="40" y="1"/>
                  </a:moveTo>
                  <a:cubicBezTo>
                    <a:pt x="27" y="1"/>
                    <a:pt x="12" y="0"/>
                    <a:pt x="1" y="6"/>
                  </a:cubicBezTo>
                  <a:cubicBezTo>
                    <a:pt x="0" y="7"/>
                    <a:pt x="0" y="8"/>
                    <a:pt x="1" y="8"/>
                  </a:cubicBezTo>
                  <a:cubicBezTo>
                    <a:pt x="13" y="9"/>
                    <a:pt x="26" y="8"/>
                    <a:pt x="39" y="8"/>
                  </a:cubicBezTo>
                  <a:cubicBezTo>
                    <a:pt x="44" y="8"/>
                    <a:pt x="44" y="1"/>
                    <a:pt x="40" y="1"/>
                  </a:cubicBezTo>
                  <a:close/>
                </a:path>
              </a:pathLst>
            </a:custGeom>
            <a:grpFill/>
            <a:ln>
              <a:noFill/>
            </a:ln>
          </p:spPr>
          <p:txBody>
            <a:bodyPr vert="horz" wrap="square" lIns="121920" tIns="60960" rIns="121920" bIns="60960" numCol="1" anchor="t" anchorCtr="0" compatLnSpc="1"/>
            <a:p>
              <a:endParaRPr lang="zh-CN" altLang="en-US" sz="2310"/>
            </a:p>
          </p:txBody>
        </p:sp>
      </p:grpSp>
      <p:sp>
        <p:nvSpPr>
          <p:cNvPr id="2" name="标题 1"/>
          <p:cNvSpPr>
            <a:spLocks noGrp="1"/>
          </p:cNvSpPr>
          <p:nvPr>
            <p:ph type="title" hasCustomPrompt="1"/>
            <p:custDataLst>
              <p:tags r:id="rId28"/>
            </p:custDataLst>
          </p:nvPr>
        </p:nvSpPr>
        <p:spPr>
          <a:xfrm>
            <a:off x="1522800" y="1339200"/>
            <a:ext cx="9144000" cy="2386800"/>
          </a:xfrm>
        </p:spPr>
        <p:txBody>
          <a:bodyPr anchor="b"/>
          <a:lstStyle>
            <a:lvl1pPr algn="ctr">
              <a:defRPr sz="6000" baseline="0">
                <a:solidFill>
                  <a:schemeClr val="bg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27" name="任意多边形 97"/>
          <p:cNvSpPr/>
          <p:nvPr userDrawn="1">
            <p:custDataLst>
              <p:tags r:id="rId29"/>
            </p:custDataLst>
          </p:nvPr>
        </p:nvSpPr>
        <p:spPr>
          <a:xfrm flipH="1" flipV="1">
            <a:off x="405843" y="6107387"/>
            <a:ext cx="240672" cy="402097"/>
          </a:xfrm>
          <a:custGeom>
            <a:avLst/>
            <a:gdLst>
              <a:gd name="connsiteX0" fmla="*/ 257175 w 647700"/>
              <a:gd name="connsiteY0" fmla="*/ 1181158 h 1209733"/>
              <a:gd name="connsiteX1" fmla="*/ 219075 w 647700"/>
              <a:gd name="connsiteY1" fmla="*/ 800158 h 1209733"/>
              <a:gd name="connsiteX2" fmla="*/ 0 w 647700"/>
              <a:gd name="connsiteY2" fmla="*/ 590608 h 1209733"/>
              <a:gd name="connsiteX3" fmla="*/ 266700 w 647700"/>
              <a:gd name="connsiteY3" fmla="*/ 504883 h 1209733"/>
              <a:gd name="connsiteX4" fmla="*/ 361950 w 647700"/>
              <a:gd name="connsiteY4" fmla="*/ 58 h 1209733"/>
              <a:gd name="connsiteX5" fmla="*/ 438150 w 647700"/>
              <a:gd name="connsiteY5" fmla="*/ 581083 h 1209733"/>
              <a:gd name="connsiteX6" fmla="*/ 647700 w 647700"/>
              <a:gd name="connsiteY6" fmla="*/ 657283 h 1209733"/>
              <a:gd name="connsiteX7" fmla="*/ 390525 w 647700"/>
              <a:gd name="connsiteY7" fmla="*/ 771583 h 1209733"/>
              <a:gd name="connsiteX8" fmla="*/ 314325 w 647700"/>
              <a:gd name="connsiteY8" fmla="*/ 1209733 h 1209733"/>
              <a:gd name="connsiteX0-1" fmla="*/ 257175 w 647700"/>
              <a:gd name="connsiteY0-2" fmla="*/ 1181158 h 1209733"/>
              <a:gd name="connsiteX1-3" fmla="*/ 219075 w 647700"/>
              <a:gd name="connsiteY1-4" fmla="*/ 800158 h 1209733"/>
              <a:gd name="connsiteX2-5" fmla="*/ 0 w 647700"/>
              <a:gd name="connsiteY2-6" fmla="*/ 590608 h 1209733"/>
              <a:gd name="connsiteX3-7" fmla="*/ 266700 w 647700"/>
              <a:gd name="connsiteY3-8" fmla="*/ 504883 h 1209733"/>
              <a:gd name="connsiteX4-9" fmla="*/ 361950 w 647700"/>
              <a:gd name="connsiteY4-10" fmla="*/ 58 h 1209733"/>
              <a:gd name="connsiteX5-11" fmla="*/ 438150 w 647700"/>
              <a:gd name="connsiteY5-12" fmla="*/ 581083 h 1209733"/>
              <a:gd name="connsiteX6-13" fmla="*/ 647700 w 647700"/>
              <a:gd name="connsiteY6-14" fmla="*/ 657283 h 1209733"/>
              <a:gd name="connsiteX7-15" fmla="*/ 390525 w 647700"/>
              <a:gd name="connsiteY7-16" fmla="*/ 771583 h 1209733"/>
              <a:gd name="connsiteX8-17" fmla="*/ 314325 w 647700"/>
              <a:gd name="connsiteY8-18" fmla="*/ 1209733 h 1209733"/>
              <a:gd name="connsiteX0-19" fmla="*/ 257175 w 647700"/>
              <a:gd name="connsiteY0-20" fmla="*/ 1181158 h 1209733"/>
              <a:gd name="connsiteX1-21" fmla="*/ 219075 w 647700"/>
              <a:gd name="connsiteY1-22" fmla="*/ 800158 h 1209733"/>
              <a:gd name="connsiteX2-23" fmla="*/ 0 w 647700"/>
              <a:gd name="connsiteY2-24" fmla="*/ 590608 h 1209733"/>
              <a:gd name="connsiteX3-25" fmla="*/ 266700 w 647700"/>
              <a:gd name="connsiteY3-26" fmla="*/ 504883 h 1209733"/>
              <a:gd name="connsiteX4-27" fmla="*/ 361950 w 647700"/>
              <a:gd name="connsiteY4-28" fmla="*/ 58 h 1209733"/>
              <a:gd name="connsiteX5-29" fmla="*/ 438150 w 647700"/>
              <a:gd name="connsiteY5-30" fmla="*/ 581083 h 1209733"/>
              <a:gd name="connsiteX6-31" fmla="*/ 647700 w 647700"/>
              <a:gd name="connsiteY6-32" fmla="*/ 657283 h 1209733"/>
              <a:gd name="connsiteX7-33" fmla="*/ 390525 w 647700"/>
              <a:gd name="connsiteY7-34" fmla="*/ 771583 h 1209733"/>
              <a:gd name="connsiteX8-35" fmla="*/ 314325 w 647700"/>
              <a:gd name="connsiteY8-36" fmla="*/ 1209733 h 1209733"/>
              <a:gd name="connsiteX0-37" fmla="*/ 161925 w 552450"/>
              <a:gd name="connsiteY0-38" fmla="*/ 1181173 h 1209748"/>
              <a:gd name="connsiteX1-39" fmla="*/ 123825 w 552450"/>
              <a:gd name="connsiteY1-40" fmla="*/ 800173 h 1209748"/>
              <a:gd name="connsiteX2-41" fmla="*/ 0 w 552450"/>
              <a:gd name="connsiteY2-42" fmla="*/ 638248 h 1209748"/>
              <a:gd name="connsiteX3-43" fmla="*/ 171450 w 552450"/>
              <a:gd name="connsiteY3-44" fmla="*/ 504898 h 1209748"/>
              <a:gd name="connsiteX4-45" fmla="*/ 266700 w 552450"/>
              <a:gd name="connsiteY4-46" fmla="*/ 73 h 1209748"/>
              <a:gd name="connsiteX5-47" fmla="*/ 342900 w 552450"/>
              <a:gd name="connsiteY5-48" fmla="*/ 581098 h 1209748"/>
              <a:gd name="connsiteX6-49" fmla="*/ 552450 w 552450"/>
              <a:gd name="connsiteY6-50" fmla="*/ 657298 h 1209748"/>
              <a:gd name="connsiteX7-51" fmla="*/ 295275 w 552450"/>
              <a:gd name="connsiteY7-52" fmla="*/ 771598 h 1209748"/>
              <a:gd name="connsiteX8-53" fmla="*/ 219075 w 552450"/>
              <a:gd name="connsiteY8-54" fmla="*/ 1209748 h 1209748"/>
              <a:gd name="connsiteX0-55" fmla="*/ 238125 w 628650"/>
              <a:gd name="connsiteY0-56" fmla="*/ 1181172 h 1209747"/>
              <a:gd name="connsiteX1-57" fmla="*/ 200025 w 628650"/>
              <a:gd name="connsiteY1-58" fmla="*/ 800172 h 1209747"/>
              <a:gd name="connsiteX2-59" fmla="*/ 0 w 628650"/>
              <a:gd name="connsiteY2-60" fmla="*/ 562047 h 1209747"/>
              <a:gd name="connsiteX3-61" fmla="*/ 247650 w 628650"/>
              <a:gd name="connsiteY3-62" fmla="*/ 504897 h 1209747"/>
              <a:gd name="connsiteX4-63" fmla="*/ 342900 w 628650"/>
              <a:gd name="connsiteY4-64" fmla="*/ 72 h 1209747"/>
              <a:gd name="connsiteX5-65" fmla="*/ 419100 w 628650"/>
              <a:gd name="connsiteY5-66" fmla="*/ 581097 h 1209747"/>
              <a:gd name="connsiteX6-67" fmla="*/ 628650 w 628650"/>
              <a:gd name="connsiteY6-68" fmla="*/ 657297 h 1209747"/>
              <a:gd name="connsiteX7-69" fmla="*/ 371475 w 628650"/>
              <a:gd name="connsiteY7-70" fmla="*/ 771597 h 1209747"/>
              <a:gd name="connsiteX8-71" fmla="*/ 295275 w 628650"/>
              <a:gd name="connsiteY8-72" fmla="*/ 1209747 h 1209747"/>
              <a:gd name="connsiteX0-73" fmla="*/ 238125 w 628650"/>
              <a:gd name="connsiteY0-74" fmla="*/ 1181172 h 1209747"/>
              <a:gd name="connsiteX1-75" fmla="*/ 200025 w 628650"/>
              <a:gd name="connsiteY1-76" fmla="*/ 800172 h 1209747"/>
              <a:gd name="connsiteX2-77" fmla="*/ 0 w 628650"/>
              <a:gd name="connsiteY2-78" fmla="*/ 562047 h 1209747"/>
              <a:gd name="connsiteX3-79" fmla="*/ 247650 w 628650"/>
              <a:gd name="connsiteY3-80" fmla="*/ 504897 h 1209747"/>
              <a:gd name="connsiteX4-81" fmla="*/ 342900 w 628650"/>
              <a:gd name="connsiteY4-82" fmla="*/ 72 h 1209747"/>
              <a:gd name="connsiteX5-83" fmla="*/ 419100 w 628650"/>
              <a:gd name="connsiteY5-84" fmla="*/ 581097 h 1209747"/>
              <a:gd name="connsiteX6-85" fmla="*/ 628650 w 628650"/>
              <a:gd name="connsiteY6-86" fmla="*/ 657297 h 1209747"/>
              <a:gd name="connsiteX7-87" fmla="*/ 371475 w 628650"/>
              <a:gd name="connsiteY7-88" fmla="*/ 771597 h 1209747"/>
              <a:gd name="connsiteX8-89" fmla="*/ 295275 w 628650"/>
              <a:gd name="connsiteY8-90" fmla="*/ 1209747 h 1209747"/>
              <a:gd name="connsiteX0-91" fmla="*/ 228132 w 618657"/>
              <a:gd name="connsiteY0-92" fmla="*/ 1181172 h 1209747"/>
              <a:gd name="connsiteX1-93" fmla="*/ 190032 w 618657"/>
              <a:gd name="connsiteY1-94" fmla="*/ 800172 h 1209747"/>
              <a:gd name="connsiteX2-95" fmla="*/ 0 w 618657"/>
              <a:gd name="connsiteY2-96" fmla="*/ 589529 h 1209747"/>
              <a:gd name="connsiteX3-97" fmla="*/ 237657 w 618657"/>
              <a:gd name="connsiteY3-98" fmla="*/ 504897 h 1209747"/>
              <a:gd name="connsiteX4-99" fmla="*/ 332907 w 618657"/>
              <a:gd name="connsiteY4-100" fmla="*/ 72 h 1209747"/>
              <a:gd name="connsiteX5-101" fmla="*/ 409107 w 618657"/>
              <a:gd name="connsiteY5-102" fmla="*/ 581097 h 1209747"/>
              <a:gd name="connsiteX6-103" fmla="*/ 618657 w 618657"/>
              <a:gd name="connsiteY6-104" fmla="*/ 657297 h 1209747"/>
              <a:gd name="connsiteX7-105" fmla="*/ 361482 w 618657"/>
              <a:gd name="connsiteY7-106" fmla="*/ 771597 h 1209747"/>
              <a:gd name="connsiteX8-107" fmla="*/ 285282 w 618657"/>
              <a:gd name="connsiteY8-108" fmla="*/ 1209747 h 1209747"/>
              <a:gd name="connsiteX0-109" fmla="*/ 228132 w 618657"/>
              <a:gd name="connsiteY0-110" fmla="*/ 1181172 h 1209747"/>
              <a:gd name="connsiteX1-111" fmla="*/ 190032 w 618657"/>
              <a:gd name="connsiteY1-112" fmla="*/ 800172 h 1209747"/>
              <a:gd name="connsiteX2-113" fmla="*/ 0 w 618657"/>
              <a:gd name="connsiteY2-114" fmla="*/ 589529 h 1209747"/>
              <a:gd name="connsiteX3-115" fmla="*/ 237657 w 618657"/>
              <a:gd name="connsiteY3-116" fmla="*/ 504897 h 1209747"/>
              <a:gd name="connsiteX4-117" fmla="*/ 332907 w 618657"/>
              <a:gd name="connsiteY4-118" fmla="*/ 72 h 1209747"/>
              <a:gd name="connsiteX5-119" fmla="*/ 409107 w 618657"/>
              <a:gd name="connsiteY5-120" fmla="*/ 581097 h 1209747"/>
              <a:gd name="connsiteX6-121" fmla="*/ 618657 w 618657"/>
              <a:gd name="connsiteY6-122" fmla="*/ 657297 h 1209747"/>
              <a:gd name="connsiteX7-123" fmla="*/ 361482 w 618657"/>
              <a:gd name="connsiteY7-124" fmla="*/ 771597 h 1209747"/>
              <a:gd name="connsiteX8-125" fmla="*/ 285282 w 618657"/>
              <a:gd name="connsiteY8-126" fmla="*/ 1209747 h 1209747"/>
              <a:gd name="connsiteX0-127" fmla="*/ 228132 w 618657"/>
              <a:gd name="connsiteY0-128" fmla="*/ 1181172 h 1209747"/>
              <a:gd name="connsiteX1-129" fmla="*/ 190032 w 618657"/>
              <a:gd name="connsiteY1-130" fmla="*/ 800172 h 1209747"/>
              <a:gd name="connsiteX2-131" fmla="*/ 0 w 618657"/>
              <a:gd name="connsiteY2-132" fmla="*/ 589529 h 1209747"/>
              <a:gd name="connsiteX3-133" fmla="*/ 237657 w 618657"/>
              <a:gd name="connsiteY3-134" fmla="*/ 504897 h 1209747"/>
              <a:gd name="connsiteX4-135" fmla="*/ 332907 w 618657"/>
              <a:gd name="connsiteY4-136" fmla="*/ 72 h 1209747"/>
              <a:gd name="connsiteX5-137" fmla="*/ 409107 w 618657"/>
              <a:gd name="connsiteY5-138" fmla="*/ 581097 h 1209747"/>
              <a:gd name="connsiteX6-139" fmla="*/ 618657 w 618657"/>
              <a:gd name="connsiteY6-140" fmla="*/ 657297 h 1209747"/>
              <a:gd name="connsiteX7-141" fmla="*/ 361482 w 618657"/>
              <a:gd name="connsiteY7-142" fmla="*/ 771597 h 1209747"/>
              <a:gd name="connsiteX8-143" fmla="*/ 285282 w 618657"/>
              <a:gd name="connsiteY8-144" fmla="*/ 1209747 h 1209747"/>
              <a:gd name="connsiteX9" fmla="*/ 228132 w 618657"/>
              <a:gd name="connsiteY9" fmla="*/ 1181172 h 1209747"/>
              <a:gd name="connsiteX0-145" fmla="*/ 285282 w 618657"/>
              <a:gd name="connsiteY0-146" fmla="*/ 1209747 h 1209747"/>
              <a:gd name="connsiteX1-147" fmla="*/ 190032 w 618657"/>
              <a:gd name="connsiteY1-148" fmla="*/ 800172 h 1209747"/>
              <a:gd name="connsiteX2-149" fmla="*/ 0 w 618657"/>
              <a:gd name="connsiteY2-150" fmla="*/ 589529 h 1209747"/>
              <a:gd name="connsiteX3-151" fmla="*/ 237657 w 618657"/>
              <a:gd name="connsiteY3-152" fmla="*/ 504897 h 1209747"/>
              <a:gd name="connsiteX4-153" fmla="*/ 332907 w 618657"/>
              <a:gd name="connsiteY4-154" fmla="*/ 72 h 1209747"/>
              <a:gd name="connsiteX5-155" fmla="*/ 409107 w 618657"/>
              <a:gd name="connsiteY5-156" fmla="*/ 581097 h 1209747"/>
              <a:gd name="connsiteX6-157" fmla="*/ 618657 w 618657"/>
              <a:gd name="connsiteY6-158" fmla="*/ 657297 h 1209747"/>
              <a:gd name="connsiteX7-159" fmla="*/ 361482 w 618657"/>
              <a:gd name="connsiteY7-160" fmla="*/ 771597 h 1209747"/>
              <a:gd name="connsiteX8-161" fmla="*/ 285282 w 618657"/>
              <a:gd name="connsiteY8-162" fmla="*/ 1209747 h 1209747"/>
              <a:gd name="connsiteX0-163" fmla="*/ 270292 w 618657"/>
              <a:gd name="connsiteY0-164" fmla="*/ 1249721 h 1249721"/>
              <a:gd name="connsiteX1-165" fmla="*/ 190032 w 618657"/>
              <a:gd name="connsiteY1-166" fmla="*/ 800172 h 1249721"/>
              <a:gd name="connsiteX2-167" fmla="*/ 0 w 618657"/>
              <a:gd name="connsiteY2-168" fmla="*/ 589529 h 1249721"/>
              <a:gd name="connsiteX3-169" fmla="*/ 237657 w 618657"/>
              <a:gd name="connsiteY3-170" fmla="*/ 504897 h 1249721"/>
              <a:gd name="connsiteX4-171" fmla="*/ 332907 w 618657"/>
              <a:gd name="connsiteY4-172" fmla="*/ 72 h 1249721"/>
              <a:gd name="connsiteX5-173" fmla="*/ 409107 w 618657"/>
              <a:gd name="connsiteY5-174" fmla="*/ 581097 h 1249721"/>
              <a:gd name="connsiteX6-175" fmla="*/ 618657 w 618657"/>
              <a:gd name="connsiteY6-176" fmla="*/ 657297 h 1249721"/>
              <a:gd name="connsiteX7-177" fmla="*/ 361482 w 618657"/>
              <a:gd name="connsiteY7-178" fmla="*/ 771597 h 1249721"/>
              <a:gd name="connsiteX8-179" fmla="*/ 270292 w 618657"/>
              <a:gd name="connsiteY8-180" fmla="*/ 1249721 h 1249721"/>
              <a:gd name="connsiteX0-181" fmla="*/ 270292 w 618657"/>
              <a:gd name="connsiteY0-182" fmla="*/ 1249721 h 1249721"/>
              <a:gd name="connsiteX1-183" fmla="*/ 190032 w 618657"/>
              <a:gd name="connsiteY1-184" fmla="*/ 775188 h 1249721"/>
              <a:gd name="connsiteX2-185" fmla="*/ 0 w 618657"/>
              <a:gd name="connsiteY2-186" fmla="*/ 589529 h 1249721"/>
              <a:gd name="connsiteX3-187" fmla="*/ 237657 w 618657"/>
              <a:gd name="connsiteY3-188" fmla="*/ 504897 h 1249721"/>
              <a:gd name="connsiteX4-189" fmla="*/ 332907 w 618657"/>
              <a:gd name="connsiteY4-190" fmla="*/ 72 h 1249721"/>
              <a:gd name="connsiteX5-191" fmla="*/ 409107 w 618657"/>
              <a:gd name="connsiteY5-192" fmla="*/ 581097 h 1249721"/>
              <a:gd name="connsiteX6-193" fmla="*/ 618657 w 618657"/>
              <a:gd name="connsiteY6-194" fmla="*/ 657297 h 1249721"/>
              <a:gd name="connsiteX7-195" fmla="*/ 361482 w 618657"/>
              <a:gd name="connsiteY7-196" fmla="*/ 771597 h 1249721"/>
              <a:gd name="connsiteX8-197" fmla="*/ 270292 w 618657"/>
              <a:gd name="connsiteY8-198" fmla="*/ 1249721 h 1249721"/>
              <a:gd name="connsiteX0-199" fmla="*/ 270292 w 618657"/>
              <a:gd name="connsiteY0-200" fmla="*/ 1249721 h 1249721"/>
              <a:gd name="connsiteX1-201" fmla="*/ 190032 w 618657"/>
              <a:gd name="connsiteY1-202" fmla="*/ 775188 h 1249721"/>
              <a:gd name="connsiteX2-203" fmla="*/ 0 w 618657"/>
              <a:gd name="connsiteY2-204" fmla="*/ 589529 h 1249721"/>
              <a:gd name="connsiteX3-205" fmla="*/ 237657 w 618657"/>
              <a:gd name="connsiteY3-206" fmla="*/ 504897 h 1249721"/>
              <a:gd name="connsiteX4-207" fmla="*/ 332907 w 618657"/>
              <a:gd name="connsiteY4-208" fmla="*/ 72 h 1249721"/>
              <a:gd name="connsiteX5-209" fmla="*/ 409107 w 618657"/>
              <a:gd name="connsiteY5-210" fmla="*/ 581097 h 1249721"/>
              <a:gd name="connsiteX6-211" fmla="*/ 618657 w 618657"/>
              <a:gd name="connsiteY6-212" fmla="*/ 657297 h 1249721"/>
              <a:gd name="connsiteX7-213" fmla="*/ 361482 w 618657"/>
              <a:gd name="connsiteY7-214" fmla="*/ 771597 h 1249721"/>
              <a:gd name="connsiteX8-215" fmla="*/ 270292 w 618657"/>
              <a:gd name="connsiteY8-216" fmla="*/ 1249721 h 1249721"/>
              <a:gd name="connsiteX0-217" fmla="*/ 297774 w 618657"/>
              <a:gd name="connsiteY0-218" fmla="*/ 1257216 h 1257216"/>
              <a:gd name="connsiteX1-219" fmla="*/ 190032 w 618657"/>
              <a:gd name="connsiteY1-220" fmla="*/ 775188 h 1257216"/>
              <a:gd name="connsiteX2-221" fmla="*/ 0 w 618657"/>
              <a:gd name="connsiteY2-222" fmla="*/ 589529 h 1257216"/>
              <a:gd name="connsiteX3-223" fmla="*/ 237657 w 618657"/>
              <a:gd name="connsiteY3-224" fmla="*/ 504897 h 1257216"/>
              <a:gd name="connsiteX4-225" fmla="*/ 332907 w 618657"/>
              <a:gd name="connsiteY4-226" fmla="*/ 72 h 1257216"/>
              <a:gd name="connsiteX5-227" fmla="*/ 409107 w 618657"/>
              <a:gd name="connsiteY5-228" fmla="*/ 581097 h 1257216"/>
              <a:gd name="connsiteX6-229" fmla="*/ 618657 w 618657"/>
              <a:gd name="connsiteY6-230" fmla="*/ 657297 h 1257216"/>
              <a:gd name="connsiteX7-231" fmla="*/ 361482 w 618657"/>
              <a:gd name="connsiteY7-232" fmla="*/ 771597 h 1257216"/>
              <a:gd name="connsiteX8-233" fmla="*/ 297774 w 618657"/>
              <a:gd name="connsiteY8-234" fmla="*/ 1257216 h 1257216"/>
              <a:gd name="connsiteX0-235" fmla="*/ 297774 w 618657"/>
              <a:gd name="connsiteY0-236" fmla="*/ 1257216 h 1257216"/>
              <a:gd name="connsiteX1-237" fmla="*/ 190032 w 618657"/>
              <a:gd name="connsiteY1-238" fmla="*/ 775188 h 1257216"/>
              <a:gd name="connsiteX2-239" fmla="*/ 0 w 618657"/>
              <a:gd name="connsiteY2-240" fmla="*/ 589529 h 1257216"/>
              <a:gd name="connsiteX3-241" fmla="*/ 237657 w 618657"/>
              <a:gd name="connsiteY3-242" fmla="*/ 504897 h 1257216"/>
              <a:gd name="connsiteX4-243" fmla="*/ 332907 w 618657"/>
              <a:gd name="connsiteY4-244" fmla="*/ 72 h 1257216"/>
              <a:gd name="connsiteX5-245" fmla="*/ 409107 w 618657"/>
              <a:gd name="connsiteY5-246" fmla="*/ 581097 h 1257216"/>
              <a:gd name="connsiteX6-247" fmla="*/ 618657 w 618657"/>
              <a:gd name="connsiteY6-248" fmla="*/ 657297 h 1257216"/>
              <a:gd name="connsiteX7-249" fmla="*/ 388964 w 618657"/>
              <a:gd name="connsiteY7-250" fmla="*/ 776593 h 1257216"/>
              <a:gd name="connsiteX8-251" fmla="*/ 297774 w 618657"/>
              <a:gd name="connsiteY8-252" fmla="*/ 1257216 h 1257216"/>
              <a:gd name="connsiteX0-253" fmla="*/ 297774 w 618657"/>
              <a:gd name="connsiteY0-254" fmla="*/ 1257216 h 1257216"/>
              <a:gd name="connsiteX1-255" fmla="*/ 190032 w 618657"/>
              <a:gd name="connsiteY1-256" fmla="*/ 775188 h 1257216"/>
              <a:gd name="connsiteX2-257" fmla="*/ 0 w 618657"/>
              <a:gd name="connsiteY2-258" fmla="*/ 589529 h 1257216"/>
              <a:gd name="connsiteX3-259" fmla="*/ 237657 w 618657"/>
              <a:gd name="connsiteY3-260" fmla="*/ 504897 h 1257216"/>
              <a:gd name="connsiteX4-261" fmla="*/ 332907 w 618657"/>
              <a:gd name="connsiteY4-262" fmla="*/ 72 h 1257216"/>
              <a:gd name="connsiteX5-263" fmla="*/ 409107 w 618657"/>
              <a:gd name="connsiteY5-264" fmla="*/ 581097 h 1257216"/>
              <a:gd name="connsiteX6-265" fmla="*/ 618657 w 618657"/>
              <a:gd name="connsiteY6-266" fmla="*/ 657297 h 1257216"/>
              <a:gd name="connsiteX7-267" fmla="*/ 388964 w 618657"/>
              <a:gd name="connsiteY7-268" fmla="*/ 776593 h 1257216"/>
              <a:gd name="connsiteX8-269" fmla="*/ 297774 w 618657"/>
              <a:gd name="connsiteY8-270" fmla="*/ 1257216 h 1257216"/>
              <a:gd name="connsiteX0-271" fmla="*/ 297774 w 618657"/>
              <a:gd name="connsiteY0-272" fmla="*/ 1257216 h 1257216"/>
              <a:gd name="connsiteX1-273" fmla="*/ 190032 w 618657"/>
              <a:gd name="connsiteY1-274" fmla="*/ 775188 h 1257216"/>
              <a:gd name="connsiteX2-275" fmla="*/ 0 w 618657"/>
              <a:gd name="connsiteY2-276" fmla="*/ 589529 h 1257216"/>
              <a:gd name="connsiteX3-277" fmla="*/ 237657 w 618657"/>
              <a:gd name="connsiteY3-278" fmla="*/ 504897 h 1257216"/>
              <a:gd name="connsiteX4-279" fmla="*/ 332907 w 618657"/>
              <a:gd name="connsiteY4-280" fmla="*/ 72 h 1257216"/>
              <a:gd name="connsiteX5-281" fmla="*/ 409107 w 618657"/>
              <a:gd name="connsiteY5-282" fmla="*/ 581097 h 1257216"/>
              <a:gd name="connsiteX6-283" fmla="*/ 618657 w 618657"/>
              <a:gd name="connsiteY6-284" fmla="*/ 657297 h 1257216"/>
              <a:gd name="connsiteX7-285" fmla="*/ 388964 w 618657"/>
              <a:gd name="connsiteY7-286" fmla="*/ 776593 h 1257216"/>
              <a:gd name="connsiteX8-287" fmla="*/ 297774 w 618657"/>
              <a:gd name="connsiteY8-288" fmla="*/ 1257216 h 1257216"/>
              <a:gd name="connsiteX0-289" fmla="*/ 317761 w 638644"/>
              <a:gd name="connsiteY0-290" fmla="*/ 1257216 h 1257216"/>
              <a:gd name="connsiteX1-291" fmla="*/ 210019 w 638644"/>
              <a:gd name="connsiteY1-292" fmla="*/ 775188 h 1257216"/>
              <a:gd name="connsiteX2-293" fmla="*/ 0 w 638644"/>
              <a:gd name="connsiteY2-294" fmla="*/ 597024 h 1257216"/>
              <a:gd name="connsiteX3-295" fmla="*/ 257644 w 638644"/>
              <a:gd name="connsiteY3-296" fmla="*/ 504897 h 1257216"/>
              <a:gd name="connsiteX4-297" fmla="*/ 352894 w 638644"/>
              <a:gd name="connsiteY4-298" fmla="*/ 72 h 1257216"/>
              <a:gd name="connsiteX5-299" fmla="*/ 429094 w 638644"/>
              <a:gd name="connsiteY5-300" fmla="*/ 581097 h 1257216"/>
              <a:gd name="connsiteX6-301" fmla="*/ 638644 w 638644"/>
              <a:gd name="connsiteY6-302" fmla="*/ 657297 h 1257216"/>
              <a:gd name="connsiteX7-303" fmla="*/ 408951 w 638644"/>
              <a:gd name="connsiteY7-304" fmla="*/ 776593 h 1257216"/>
              <a:gd name="connsiteX8-305" fmla="*/ 317761 w 638644"/>
              <a:gd name="connsiteY8-306" fmla="*/ 1257216 h 1257216"/>
              <a:gd name="connsiteX0-307" fmla="*/ 317761 w 638644"/>
              <a:gd name="connsiteY0-308" fmla="*/ 1257216 h 1257216"/>
              <a:gd name="connsiteX1-309" fmla="*/ 227508 w 638644"/>
              <a:gd name="connsiteY1-310" fmla="*/ 772690 h 1257216"/>
              <a:gd name="connsiteX2-311" fmla="*/ 0 w 638644"/>
              <a:gd name="connsiteY2-312" fmla="*/ 597024 h 1257216"/>
              <a:gd name="connsiteX3-313" fmla="*/ 257644 w 638644"/>
              <a:gd name="connsiteY3-314" fmla="*/ 504897 h 1257216"/>
              <a:gd name="connsiteX4-315" fmla="*/ 352894 w 638644"/>
              <a:gd name="connsiteY4-316" fmla="*/ 72 h 1257216"/>
              <a:gd name="connsiteX5-317" fmla="*/ 429094 w 638644"/>
              <a:gd name="connsiteY5-318" fmla="*/ 581097 h 1257216"/>
              <a:gd name="connsiteX6-319" fmla="*/ 638644 w 638644"/>
              <a:gd name="connsiteY6-320" fmla="*/ 657297 h 1257216"/>
              <a:gd name="connsiteX7-321" fmla="*/ 408951 w 638644"/>
              <a:gd name="connsiteY7-322" fmla="*/ 776593 h 1257216"/>
              <a:gd name="connsiteX8-323" fmla="*/ 317761 w 638644"/>
              <a:gd name="connsiteY8-324" fmla="*/ 1257216 h 12572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38644" h="1257216">
                <a:moveTo>
                  <a:pt x="317761" y="1257216"/>
                </a:moveTo>
                <a:cubicBezTo>
                  <a:pt x="289186" y="1257814"/>
                  <a:pt x="280468" y="882722"/>
                  <a:pt x="227508" y="772690"/>
                </a:cubicBezTo>
                <a:cubicBezTo>
                  <a:pt x="174548" y="662658"/>
                  <a:pt x="136499" y="666457"/>
                  <a:pt x="0" y="597024"/>
                </a:cubicBezTo>
                <a:cubicBezTo>
                  <a:pt x="134026" y="572509"/>
                  <a:pt x="198828" y="604389"/>
                  <a:pt x="257644" y="504897"/>
                </a:cubicBezTo>
                <a:cubicBezTo>
                  <a:pt x="316460" y="405405"/>
                  <a:pt x="325907" y="-6278"/>
                  <a:pt x="352894" y="72"/>
                </a:cubicBezTo>
                <a:cubicBezTo>
                  <a:pt x="378294" y="193747"/>
                  <a:pt x="376733" y="543205"/>
                  <a:pt x="429094" y="581097"/>
                </a:cubicBezTo>
                <a:cubicBezTo>
                  <a:pt x="481455" y="618989"/>
                  <a:pt x="568794" y="631897"/>
                  <a:pt x="638644" y="657297"/>
                </a:cubicBezTo>
                <a:cubicBezTo>
                  <a:pt x="552919" y="695397"/>
                  <a:pt x="462431" y="676607"/>
                  <a:pt x="408951" y="776593"/>
                </a:cubicBezTo>
                <a:cubicBezTo>
                  <a:pt x="355471" y="876579"/>
                  <a:pt x="328080" y="1084178"/>
                  <a:pt x="317761" y="1257216"/>
                </a:cubicBezTo>
                <a:close/>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310">
              <a:solidFill>
                <a:schemeClr val="bg1"/>
              </a:solidFill>
            </a:endParaRPr>
          </a:p>
        </p:txBody>
      </p:sp>
      <p:sp>
        <p:nvSpPr>
          <p:cNvPr id="3" name="日期占位符 2"/>
          <p:cNvSpPr>
            <a:spLocks noGrp="1"/>
          </p:cNvSpPr>
          <p:nvPr>
            <p:ph type="dt" sz="half" idx="10"/>
            <p:custDataLst>
              <p:tags r:id="rId30"/>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1"/>
            </p:custDataLst>
          </p:nvPr>
        </p:nvSpPr>
        <p:spPr/>
        <p:txBody>
          <a:bodyPr/>
          <a:lstStyle/>
          <a:p>
            <a:endParaRPr lang="zh-CN" altLang="en-US" dirty="0"/>
          </a:p>
        </p:txBody>
      </p:sp>
      <p:sp>
        <p:nvSpPr>
          <p:cNvPr id="5" name="灯片编号占位符 4"/>
          <p:cNvSpPr>
            <a:spLocks noGrp="1"/>
          </p:cNvSpPr>
          <p:nvPr>
            <p:ph type="sldNum" sz="quarter" idx="12"/>
            <p:custDataLst>
              <p:tags r:id="rId32"/>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33"/>
            </p:custDataLst>
          </p:nvPr>
        </p:nvSpPr>
        <p:spPr>
          <a:xfrm>
            <a:off x="1522413" y="3862800"/>
            <a:ext cx="9144000" cy="1656000"/>
          </a:xfrm>
        </p:spPr>
        <p:txBody>
          <a:bodyPr/>
          <a:lstStyle>
            <a:lvl1pPr algn="ctr">
              <a:defRPr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30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350" fill="hold"/>
                                        <p:tgtEl>
                                          <p:spTgt spid="23"/>
                                        </p:tgtEl>
                                        <p:attrNameLst>
                                          <p:attrName>ppt_x</p:attrName>
                                        </p:attrNameLst>
                                      </p:cBhvr>
                                      <p:tavLst>
                                        <p:tav tm="0">
                                          <p:val>
                                            <p:strVal val="0-#ppt_w/2"/>
                                          </p:val>
                                        </p:tav>
                                        <p:tav tm="100000">
                                          <p:val>
                                            <p:strVal val="#ppt_x"/>
                                          </p:val>
                                        </p:tav>
                                      </p:tavLst>
                                    </p:anim>
                                    <p:anim calcmode="lin" valueType="num">
                                      <p:cBhvr additive="base">
                                        <p:cTn id="8" dur="35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6" Type="http://schemas.openxmlformats.org/officeDocument/2006/relationships/theme" Target="../theme/theme2.xml"/><Relationship Id="rId25" Type="http://schemas.openxmlformats.org/officeDocument/2006/relationships/tags" Target="../tags/tag369.xml"/><Relationship Id="rId24" Type="http://schemas.openxmlformats.org/officeDocument/2006/relationships/tags" Target="../tags/tag368.xml"/><Relationship Id="rId23" Type="http://schemas.openxmlformats.org/officeDocument/2006/relationships/tags" Target="../tags/tag367.xml"/><Relationship Id="rId22" Type="http://schemas.openxmlformats.org/officeDocument/2006/relationships/tags" Target="../tags/tag366.xml"/><Relationship Id="rId21" Type="http://schemas.openxmlformats.org/officeDocument/2006/relationships/tags" Target="../tags/tag365.xml"/><Relationship Id="rId20" Type="http://schemas.openxmlformats.org/officeDocument/2006/relationships/tags" Target="../tags/tag364.xml"/><Relationship Id="rId2" Type="http://schemas.openxmlformats.org/officeDocument/2006/relationships/slideLayout" Target="../slideLayouts/slideLayout13.xml"/><Relationship Id="rId19" Type="http://schemas.openxmlformats.org/officeDocument/2006/relationships/image" Target="../media/image4.png"/><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 Type="http://schemas.openxmlformats.org/officeDocument/2006/relationships/slideLayout" Target="../slideLayouts/slideLayout31.xml"/><Relationship Id="rId18" Type="http://schemas.openxmlformats.org/officeDocument/2006/relationships/theme" Target="../theme/theme3.xml"/><Relationship Id="rId17" Type="http://schemas.openxmlformats.org/officeDocument/2006/relationships/tags" Target="../tags/tag431.xml"/><Relationship Id="rId16" Type="http://schemas.openxmlformats.org/officeDocument/2006/relationships/tags" Target="../tags/tag430.xml"/><Relationship Id="rId15" Type="http://schemas.openxmlformats.org/officeDocument/2006/relationships/tags" Target="../tags/tag429.xml"/><Relationship Id="rId14" Type="http://schemas.openxmlformats.org/officeDocument/2006/relationships/tags" Target="../tags/tag428.xml"/><Relationship Id="rId13" Type="http://schemas.openxmlformats.org/officeDocument/2006/relationships/tags" Target="../tags/tag427.xml"/><Relationship Id="rId12" Type="http://schemas.openxmlformats.org/officeDocument/2006/relationships/tags" Target="../tags/tag426.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bg1"/>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solidFill>
              </a:defRPr>
            </a:lvl1pPr>
          </a:lstStyle>
          <a:p>
            <a:endParaRPr lang="zh-CN" alt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bg1"/>
                </a:solidFill>
              </a:defRPr>
            </a:lvl1pPr>
          </a:lstStyle>
          <a:p>
            <a:fld id="{49AE70B2-8BF9-45C0-BB95-33D1B9D3A854}" type="slidenum">
              <a:rPr lang="zh-CN" altLang="en-US" smtClean="0"/>
            </a:fld>
            <a:endParaRPr lang="zh-CN" altLang="en-US"/>
          </a:p>
        </p:txBody>
      </p:sp>
      <p:sp>
        <p:nvSpPr>
          <p:cNvPr id="7" name="KSO_TEMPLATE" hidden="1"/>
          <p:cNvSpPr/>
          <p:nvPr>
            <p:custDataLst>
              <p:tags r:id="rId25"/>
            </p:custDataLst>
          </p:nvPr>
        </p:nvSpPr>
        <p:spPr>
          <a:xfrm>
            <a:off x="0" y="0"/>
            <a:ext cx="0" cy="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40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434.xml"/><Relationship Id="rId2" Type="http://schemas.openxmlformats.org/officeDocument/2006/relationships/tags" Target="../tags/tag433.xml"/><Relationship Id="rId1" Type="http://schemas.openxmlformats.org/officeDocument/2006/relationships/tags" Target="../tags/tag43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482.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9" Type="http://schemas.openxmlformats.org/officeDocument/2006/relationships/tags" Target="../tags/tag491.xml"/><Relationship Id="rId8" Type="http://schemas.openxmlformats.org/officeDocument/2006/relationships/tags" Target="../tags/tag490.xml"/><Relationship Id="rId7" Type="http://schemas.openxmlformats.org/officeDocument/2006/relationships/tags" Target="../tags/tag489.xml"/><Relationship Id="rId6" Type="http://schemas.openxmlformats.org/officeDocument/2006/relationships/tags" Target="../tags/tag488.xml"/><Relationship Id="rId5" Type="http://schemas.openxmlformats.org/officeDocument/2006/relationships/tags" Target="../tags/tag487.xml"/><Relationship Id="rId42" Type="http://schemas.openxmlformats.org/officeDocument/2006/relationships/slideLayout" Target="../slideLayouts/slideLayout31.xml"/><Relationship Id="rId41" Type="http://schemas.openxmlformats.org/officeDocument/2006/relationships/tags" Target="../tags/tag521.xml"/><Relationship Id="rId40" Type="http://schemas.openxmlformats.org/officeDocument/2006/relationships/image" Target="../media/image19.png"/><Relationship Id="rId4" Type="http://schemas.openxmlformats.org/officeDocument/2006/relationships/tags" Target="../tags/tag486.xml"/><Relationship Id="rId39" Type="http://schemas.openxmlformats.org/officeDocument/2006/relationships/image" Target="../media/image18.png"/><Relationship Id="rId38" Type="http://schemas.openxmlformats.org/officeDocument/2006/relationships/tags" Target="../tags/tag520.xml"/><Relationship Id="rId37" Type="http://schemas.openxmlformats.org/officeDocument/2006/relationships/tags" Target="../tags/tag519.xml"/><Relationship Id="rId36" Type="http://schemas.openxmlformats.org/officeDocument/2006/relationships/tags" Target="../tags/tag518.xml"/><Relationship Id="rId35" Type="http://schemas.openxmlformats.org/officeDocument/2006/relationships/tags" Target="../tags/tag517.xml"/><Relationship Id="rId34" Type="http://schemas.openxmlformats.org/officeDocument/2006/relationships/tags" Target="../tags/tag516.xml"/><Relationship Id="rId33" Type="http://schemas.openxmlformats.org/officeDocument/2006/relationships/tags" Target="../tags/tag515.xml"/><Relationship Id="rId32" Type="http://schemas.openxmlformats.org/officeDocument/2006/relationships/tags" Target="../tags/tag514.xml"/><Relationship Id="rId31" Type="http://schemas.openxmlformats.org/officeDocument/2006/relationships/tags" Target="../tags/tag513.xml"/><Relationship Id="rId30" Type="http://schemas.openxmlformats.org/officeDocument/2006/relationships/tags" Target="../tags/tag512.xml"/><Relationship Id="rId3" Type="http://schemas.openxmlformats.org/officeDocument/2006/relationships/tags" Target="../tags/tag485.xml"/><Relationship Id="rId29" Type="http://schemas.openxmlformats.org/officeDocument/2006/relationships/tags" Target="../tags/tag511.xml"/><Relationship Id="rId28" Type="http://schemas.openxmlformats.org/officeDocument/2006/relationships/tags" Target="../tags/tag510.xml"/><Relationship Id="rId27" Type="http://schemas.openxmlformats.org/officeDocument/2006/relationships/tags" Target="../tags/tag509.xml"/><Relationship Id="rId26" Type="http://schemas.openxmlformats.org/officeDocument/2006/relationships/tags" Target="../tags/tag508.xml"/><Relationship Id="rId25" Type="http://schemas.openxmlformats.org/officeDocument/2006/relationships/tags" Target="../tags/tag507.xml"/><Relationship Id="rId24" Type="http://schemas.openxmlformats.org/officeDocument/2006/relationships/tags" Target="../tags/tag506.xml"/><Relationship Id="rId23" Type="http://schemas.openxmlformats.org/officeDocument/2006/relationships/tags" Target="../tags/tag505.xml"/><Relationship Id="rId22" Type="http://schemas.openxmlformats.org/officeDocument/2006/relationships/tags" Target="../tags/tag504.xml"/><Relationship Id="rId21" Type="http://schemas.openxmlformats.org/officeDocument/2006/relationships/tags" Target="../tags/tag503.xml"/><Relationship Id="rId20" Type="http://schemas.openxmlformats.org/officeDocument/2006/relationships/tags" Target="../tags/tag502.xml"/><Relationship Id="rId2" Type="http://schemas.openxmlformats.org/officeDocument/2006/relationships/tags" Target="../tags/tag484.xml"/><Relationship Id="rId19" Type="http://schemas.openxmlformats.org/officeDocument/2006/relationships/tags" Target="../tags/tag501.xml"/><Relationship Id="rId18" Type="http://schemas.openxmlformats.org/officeDocument/2006/relationships/tags" Target="../tags/tag500.xml"/><Relationship Id="rId17" Type="http://schemas.openxmlformats.org/officeDocument/2006/relationships/tags" Target="../tags/tag499.xml"/><Relationship Id="rId16" Type="http://schemas.openxmlformats.org/officeDocument/2006/relationships/tags" Target="../tags/tag498.xml"/><Relationship Id="rId15" Type="http://schemas.openxmlformats.org/officeDocument/2006/relationships/tags" Target="../tags/tag497.xml"/><Relationship Id="rId14" Type="http://schemas.openxmlformats.org/officeDocument/2006/relationships/tags" Target="../tags/tag496.xml"/><Relationship Id="rId13" Type="http://schemas.openxmlformats.org/officeDocument/2006/relationships/tags" Target="../tags/tag495.xml"/><Relationship Id="rId12" Type="http://schemas.openxmlformats.org/officeDocument/2006/relationships/tags" Target="../tags/tag494.xml"/><Relationship Id="rId11" Type="http://schemas.openxmlformats.org/officeDocument/2006/relationships/tags" Target="../tags/tag493.xml"/><Relationship Id="rId10" Type="http://schemas.openxmlformats.org/officeDocument/2006/relationships/tags" Target="../tags/tag492.xml"/><Relationship Id="rId1" Type="http://schemas.openxmlformats.org/officeDocument/2006/relationships/tags" Target="../tags/tag483.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1.xml"/><Relationship Id="rId4" Type="http://schemas.openxmlformats.org/officeDocument/2006/relationships/tags" Target="../tags/tag524.xml"/><Relationship Id="rId3" Type="http://schemas.openxmlformats.org/officeDocument/2006/relationships/tags" Target="../tags/tag523.xml"/><Relationship Id="rId2" Type="http://schemas.openxmlformats.org/officeDocument/2006/relationships/tags" Target="../tags/tag522.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tags" Target="../tags/tag527.xml"/><Relationship Id="rId2" Type="http://schemas.openxmlformats.org/officeDocument/2006/relationships/tags" Target="../tags/tag526.xml"/><Relationship Id="rId1" Type="http://schemas.openxmlformats.org/officeDocument/2006/relationships/tags" Target="../tags/tag525.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31.xml"/><Relationship Id="rId4" Type="http://schemas.openxmlformats.org/officeDocument/2006/relationships/tags" Target="../tags/tag529.xml"/><Relationship Id="rId3" Type="http://schemas.openxmlformats.org/officeDocument/2006/relationships/tags" Target="../tags/tag528.xml"/><Relationship Id="rId2" Type="http://schemas.openxmlformats.org/officeDocument/2006/relationships/image" Target="../media/image22.pn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9" Type="http://schemas.openxmlformats.org/officeDocument/2006/relationships/tags" Target="../tags/tag536.xml"/><Relationship Id="rId8" Type="http://schemas.openxmlformats.org/officeDocument/2006/relationships/tags" Target="../tags/tag535.xml"/><Relationship Id="rId7" Type="http://schemas.openxmlformats.org/officeDocument/2006/relationships/image" Target="../media/image24.png"/><Relationship Id="rId6" Type="http://schemas.openxmlformats.org/officeDocument/2006/relationships/tags" Target="../tags/tag534.xml"/><Relationship Id="rId5" Type="http://schemas.openxmlformats.org/officeDocument/2006/relationships/tags" Target="../tags/tag533.xml"/><Relationship Id="rId4" Type="http://schemas.openxmlformats.org/officeDocument/2006/relationships/tags" Target="../tags/tag532.xml"/><Relationship Id="rId3" Type="http://schemas.openxmlformats.org/officeDocument/2006/relationships/image" Target="../media/image23.png"/><Relationship Id="rId2" Type="http://schemas.openxmlformats.org/officeDocument/2006/relationships/tags" Target="../tags/tag531.xml"/><Relationship Id="rId13" Type="http://schemas.openxmlformats.org/officeDocument/2006/relationships/slideLayout" Target="../slideLayouts/slideLayout31.xml"/><Relationship Id="rId12" Type="http://schemas.openxmlformats.org/officeDocument/2006/relationships/tags" Target="../tags/tag539.xml"/><Relationship Id="rId11" Type="http://schemas.openxmlformats.org/officeDocument/2006/relationships/tags" Target="../tags/tag538.xml"/><Relationship Id="rId10" Type="http://schemas.openxmlformats.org/officeDocument/2006/relationships/tags" Target="../tags/tag537.xml"/><Relationship Id="rId1" Type="http://schemas.openxmlformats.org/officeDocument/2006/relationships/tags" Target="../tags/tag530.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31.xml"/><Relationship Id="rId7" Type="http://schemas.openxmlformats.org/officeDocument/2006/relationships/tags" Target="../tags/tag545.xml"/><Relationship Id="rId6" Type="http://schemas.openxmlformats.org/officeDocument/2006/relationships/tags" Target="../tags/tag544.xml"/><Relationship Id="rId5" Type="http://schemas.openxmlformats.org/officeDocument/2006/relationships/image" Target="../media/image23.png"/><Relationship Id="rId4" Type="http://schemas.openxmlformats.org/officeDocument/2006/relationships/tags" Target="../tags/tag543.xml"/><Relationship Id="rId3" Type="http://schemas.openxmlformats.org/officeDocument/2006/relationships/tags" Target="../tags/tag542.xml"/><Relationship Id="rId2" Type="http://schemas.openxmlformats.org/officeDocument/2006/relationships/tags" Target="../tags/tag541.xml"/><Relationship Id="rId1" Type="http://schemas.openxmlformats.org/officeDocument/2006/relationships/tags" Target="../tags/tag54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546.xml"/><Relationship Id="rId1" Type="http://schemas.openxmlformats.org/officeDocument/2006/relationships/image" Target="../media/image25.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tags" Target="../tags/tag547.xml"/><Relationship Id="rId2" Type="http://schemas.openxmlformats.org/officeDocument/2006/relationships/image" Target="../media/image27.png"/><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tags" Target="../tags/tag549.xml"/><Relationship Id="rId2" Type="http://schemas.openxmlformats.org/officeDocument/2006/relationships/image" Target="../media/image28.png"/><Relationship Id="rId1" Type="http://schemas.openxmlformats.org/officeDocument/2006/relationships/tags" Target="../tags/tag548.xml"/></Relationships>
</file>

<file path=ppt/slides/_rels/slide2.xml.rels><?xml version="1.0" encoding="UTF-8" standalone="yes"?>
<Relationships xmlns="http://schemas.openxmlformats.org/package/2006/relationships"><Relationship Id="rId9" Type="http://schemas.openxmlformats.org/officeDocument/2006/relationships/tags" Target="../tags/tag443.xml"/><Relationship Id="rId8" Type="http://schemas.openxmlformats.org/officeDocument/2006/relationships/tags" Target="../tags/tag442.xml"/><Relationship Id="rId7" Type="http://schemas.openxmlformats.org/officeDocument/2006/relationships/tags" Target="../tags/tag441.xml"/><Relationship Id="rId6" Type="http://schemas.openxmlformats.org/officeDocument/2006/relationships/tags" Target="../tags/tag440.xml"/><Relationship Id="rId5" Type="http://schemas.openxmlformats.org/officeDocument/2006/relationships/tags" Target="../tags/tag439.xml"/><Relationship Id="rId4" Type="http://schemas.openxmlformats.org/officeDocument/2006/relationships/tags" Target="../tags/tag438.xml"/><Relationship Id="rId3" Type="http://schemas.openxmlformats.org/officeDocument/2006/relationships/tags" Target="../tags/tag437.xml"/><Relationship Id="rId2" Type="http://schemas.openxmlformats.org/officeDocument/2006/relationships/tags" Target="../tags/tag436.xml"/><Relationship Id="rId19" Type="http://schemas.openxmlformats.org/officeDocument/2006/relationships/slideLayout" Target="../slideLayouts/slideLayout36.xml"/><Relationship Id="rId18" Type="http://schemas.openxmlformats.org/officeDocument/2006/relationships/tags" Target="../tags/tag452.xml"/><Relationship Id="rId17" Type="http://schemas.openxmlformats.org/officeDocument/2006/relationships/tags" Target="../tags/tag451.xml"/><Relationship Id="rId16" Type="http://schemas.openxmlformats.org/officeDocument/2006/relationships/tags" Target="../tags/tag450.xml"/><Relationship Id="rId15" Type="http://schemas.openxmlformats.org/officeDocument/2006/relationships/tags" Target="../tags/tag449.xml"/><Relationship Id="rId14" Type="http://schemas.openxmlformats.org/officeDocument/2006/relationships/tags" Target="../tags/tag448.xml"/><Relationship Id="rId13" Type="http://schemas.openxmlformats.org/officeDocument/2006/relationships/tags" Target="../tags/tag447.xml"/><Relationship Id="rId12" Type="http://schemas.openxmlformats.org/officeDocument/2006/relationships/tags" Target="../tags/tag446.xml"/><Relationship Id="rId11" Type="http://schemas.openxmlformats.org/officeDocument/2006/relationships/tags" Target="../tags/tag445.xml"/><Relationship Id="rId10" Type="http://schemas.openxmlformats.org/officeDocument/2006/relationships/tags" Target="../tags/tag444.xml"/><Relationship Id="rId1" Type="http://schemas.openxmlformats.org/officeDocument/2006/relationships/tags" Target="../tags/tag435.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31.xml"/><Relationship Id="rId4" Type="http://schemas.openxmlformats.org/officeDocument/2006/relationships/tags" Target="../tags/tag550.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551.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tags" Target="../tags/tag553.xml"/><Relationship Id="rId2" Type="http://schemas.openxmlformats.org/officeDocument/2006/relationships/tags" Target="../tags/tag552.xml"/><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55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555.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31.xml"/><Relationship Id="rId5" Type="http://schemas.openxmlformats.org/officeDocument/2006/relationships/tags" Target="../tags/tag559.xml"/><Relationship Id="rId4" Type="http://schemas.openxmlformats.org/officeDocument/2006/relationships/tags" Target="../tags/tag558.xml"/><Relationship Id="rId3" Type="http://schemas.openxmlformats.org/officeDocument/2006/relationships/tags" Target="../tags/tag557.xml"/><Relationship Id="rId2" Type="http://schemas.openxmlformats.org/officeDocument/2006/relationships/tags" Target="../tags/tag556.xml"/><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31.xml"/><Relationship Id="rId5" Type="http://schemas.openxmlformats.org/officeDocument/2006/relationships/tags" Target="../tags/tag563.xml"/><Relationship Id="rId4" Type="http://schemas.openxmlformats.org/officeDocument/2006/relationships/tags" Target="../tags/tag562.xml"/><Relationship Id="rId3" Type="http://schemas.openxmlformats.org/officeDocument/2006/relationships/tags" Target="../tags/tag561.xml"/><Relationship Id="rId2" Type="http://schemas.openxmlformats.org/officeDocument/2006/relationships/tags" Target="../tags/tag560.xml"/><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31.xml"/><Relationship Id="rId5" Type="http://schemas.openxmlformats.org/officeDocument/2006/relationships/tags" Target="../tags/tag566.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tags" Target="../tags/tag565.xml"/><Relationship Id="rId1" Type="http://schemas.openxmlformats.org/officeDocument/2006/relationships/tags" Target="../tags/tag564.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31.xml"/><Relationship Id="rId7" Type="http://schemas.openxmlformats.org/officeDocument/2006/relationships/tags" Target="../tags/tag570.xml"/><Relationship Id="rId6" Type="http://schemas.openxmlformats.org/officeDocument/2006/relationships/slide" Target="slide23.xml"/><Relationship Id="rId5" Type="http://schemas.openxmlformats.org/officeDocument/2006/relationships/tags" Target="../tags/tag569.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tags" Target="../tags/tag568.xml"/><Relationship Id="rId1" Type="http://schemas.openxmlformats.org/officeDocument/2006/relationships/tags" Target="../tags/tag56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571.xml"/><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31.xml"/><Relationship Id="rId5" Type="http://schemas.openxmlformats.org/officeDocument/2006/relationships/tags" Target="../tags/tag456.xml"/><Relationship Id="rId4" Type="http://schemas.openxmlformats.org/officeDocument/2006/relationships/tags" Target="../tags/tag455.xml"/><Relationship Id="rId3" Type="http://schemas.openxmlformats.org/officeDocument/2006/relationships/tags" Target="../tags/tag454.xml"/><Relationship Id="rId2" Type="http://schemas.openxmlformats.org/officeDocument/2006/relationships/image" Target="../media/image5.png"/><Relationship Id="rId1" Type="http://schemas.openxmlformats.org/officeDocument/2006/relationships/tags" Target="../tags/tag45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572.xml"/><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573.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31.xml"/><Relationship Id="rId4" Type="http://schemas.openxmlformats.org/officeDocument/2006/relationships/tags" Target="../tags/tag575.xml"/><Relationship Id="rId3" Type="http://schemas.openxmlformats.org/officeDocument/2006/relationships/tags" Target="../tags/tag574.xml"/><Relationship Id="rId2" Type="http://schemas.openxmlformats.org/officeDocument/2006/relationships/image" Target="../media/image43.png"/><Relationship Id="rId1" Type="http://schemas.openxmlformats.org/officeDocument/2006/relationships/image" Target="../media/image42.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31.xml"/><Relationship Id="rId6" Type="http://schemas.openxmlformats.org/officeDocument/2006/relationships/tags" Target="../tags/tag460.xml"/><Relationship Id="rId5" Type="http://schemas.openxmlformats.org/officeDocument/2006/relationships/tags" Target="../tags/tag459.xml"/><Relationship Id="rId4" Type="http://schemas.openxmlformats.org/officeDocument/2006/relationships/tags" Target="../tags/tag458.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tags" Target="../tags/tag457.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tags" Target="../tags/tag466.xml"/><Relationship Id="rId7" Type="http://schemas.openxmlformats.org/officeDocument/2006/relationships/tags" Target="../tags/tag465.xml"/><Relationship Id="rId6" Type="http://schemas.openxmlformats.org/officeDocument/2006/relationships/tags" Target="../tags/tag464.xml"/><Relationship Id="rId5" Type="http://schemas.openxmlformats.org/officeDocument/2006/relationships/tags" Target="../tags/tag463.xml"/><Relationship Id="rId4" Type="http://schemas.openxmlformats.org/officeDocument/2006/relationships/tags" Target="../tags/tag46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tags" Target="../tags/tag461.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31.xml"/><Relationship Id="rId6" Type="http://schemas.openxmlformats.org/officeDocument/2006/relationships/tags" Target="../tags/tag470.xml"/><Relationship Id="rId5" Type="http://schemas.openxmlformats.org/officeDocument/2006/relationships/tags" Target="../tags/tag469.xml"/><Relationship Id="rId4" Type="http://schemas.openxmlformats.org/officeDocument/2006/relationships/tags" Target="../tags/tag468.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tags" Target="../tags/tag467.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tags" Target="../tags/tag472.xml"/><Relationship Id="rId2" Type="http://schemas.openxmlformats.org/officeDocument/2006/relationships/image" Target="../media/image12.png"/><Relationship Id="rId1" Type="http://schemas.openxmlformats.org/officeDocument/2006/relationships/tags" Target="../tags/tag471.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tags" Target="../tags/tag478.xml"/><Relationship Id="rId7" Type="http://schemas.openxmlformats.org/officeDocument/2006/relationships/tags" Target="../tags/tag477.xml"/><Relationship Id="rId6" Type="http://schemas.openxmlformats.org/officeDocument/2006/relationships/tags" Target="../tags/tag476.xml"/><Relationship Id="rId5" Type="http://schemas.openxmlformats.org/officeDocument/2006/relationships/tags" Target="../tags/tag475.xml"/><Relationship Id="rId4" Type="http://schemas.openxmlformats.org/officeDocument/2006/relationships/image" Target="../media/image14.png"/><Relationship Id="rId3" Type="http://schemas.openxmlformats.org/officeDocument/2006/relationships/tags" Target="../tags/tag474.xml"/><Relationship Id="rId2" Type="http://schemas.openxmlformats.org/officeDocument/2006/relationships/image" Target="../media/image13.png"/><Relationship Id="rId1" Type="http://schemas.openxmlformats.org/officeDocument/2006/relationships/tags" Target="../tags/tag473.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31.xml"/><Relationship Id="rId5" Type="http://schemas.openxmlformats.org/officeDocument/2006/relationships/tags" Target="../tags/tag481.xml"/><Relationship Id="rId4" Type="http://schemas.openxmlformats.org/officeDocument/2006/relationships/tags" Target="../tags/tag480.xml"/><Relationship Id="rId3" Type="http://schemas.openxmlformats.org/officeDocument/2006/relationships/tags" Target="../tags/tag479.xml"/><Relationship Id="rId2" Type="http://schemas.openxmlformats.org/officeDocument/2006/relationships/image" Target="../media/image16.bmp"/><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p:txBody>
          <a:bodyPr>
            <a:normAutofit/>
          </a:bodyPr>
          <a:p>
            <a:pPr marL="0" indent="0" algn="ctr">
              <a:lnSpc>
                <a:spcPct val="90000"/>
              </a:lnSpc>
              <a:spcBef>
                <a:spcPts val="0"/>
              </a:spcBef>
              <a:spcAft>
                <a:spcPts val="0"/>
              </a:spcAft>
              <a:buSzPct val="100000"/>
              <a:buNone/>
            </a:pPr>
            <a:r>
              <a:rPr lang="en-US" altLang="zh-CN" sz="4400">
                <a:solidFill>
                  <a:schemeClr val="bg1"/>
                </a:solidFill>
                <a:latin typeface="Arial" panose="020B0604020202020204" pitchFamily="34" charset="0"/>
                <a:ea typeface="汉仪文黑-85W" panose="00020600040101010101" charset="-122"/>
              </a:rPr>
              <a:t> </a:t>
            </a:r>
            <a:r>
              <a:rPr lang="zh-CN" altLang="en-US" sz="4400">
                <a:solidFill>
                  <a:schemeClr val="bg1"/>
                </a:solidFill>
                <a:latin typeface="Arial" panose="020B0604020202020204" pitchFamily="34" charset="0"/>
                <a:ea typeface="汉仪文黑-85W" panose="00020600040101010101" charset="-122"/>
              </a:rPr>
              <a:t>802.11</a:t>
            </a:r>
            <a:r>
              <a:rPr lang="en-US" altLang="zh-CN" sz="4400">
                <a:solidFill>
                  <a:schemeClr val="bg1"/>
                </a:solidFill>
                <a:latin typeface="Arial" panose="020B0604020202020204" pitchFamily="34" charset="0"/>
                <a:ea typeface="汉仪文黑-85W" panose="00020600040101010101" charset="-122"/>
              </a:rPr>
              <a:t> - </a:t>
            </a:r>
            <a:r>
              <a:rPr lang="zh-CN" altLang="en-US" sz="4400">
                <a:solidFill>
                  <a:schemeClr val="bg1"/>
                </a:solidFill>
                <a:latin typeface="Arial" panose="020B0604020202020204" pitchFamily="34" charset="0"/>
                <a:ea typeface="汉仪文黑-85W" panose="00020600040101010101" charset="-122"/>
              </a:rPr>
              <a:t>NAV机制解析</a:t>
            </a:r>
            <a:endParaRPr lang="zh-CN" altLang="en-US" sz="4400">
              <a:solidFill>
                <a:schemeClr val="bg1"/>
              </a:solidFill>
              <a:latin typeface="Arial" panose="020B0604020202020204" pitchFamily="34" charset="0"/>
              <a:ea typeface="汉仪文黑-85W" panose="00020600040101010101" charset="-122"/>
            </a:endParaRPr>
          </a:p>
        </p:txBody>
      </p:sp>
      <p:sp>
        <p:nvSpPr>
          <p:cNvPr id="5" name="副标题 4"/>
          <p:cNvSpPr>
            <a:spLocks noGrp="1"/>
          </p:cNvSpPr>
          <p:nvPr>
            <p:ph type="subTitle" idx="1"/>
            <p:custDataLst>
              <p:tags r:id="rId2"/>
            </p:custDataLst>
          </p:nvPr>
        </p:nvSpPr>
        <p:spPr/>
        <p:txBody>
          <a:bodyPr/>
          <a:p>
            <a:pPr marL="0" lvl="0" indent="0" algn="ctr">
              <a:lnSpc>
                <a:spcPct val="90000"/>
              </a:lnSpc>
              <a:spcBef>
                <a:spcPts val="1000"/>
              </a:spcBef>
              <a:spcAft>
                <a:spcPts val="0"/>
              </a:spcAft>
              <a:buSzPct val="100000"/>
              <a:buNone/>
            </a:pPr>
            <a:r>
              <a:rPr lang="zh-CN" altLang="en-US">
                <a:solidFill>
                  <a:schemeClr val="lt1"/>
                </a:solidFill>
                <a:latin typeface="Arial" panose="020B0604020202020204" pitchFamily="34" charset="0"/>
                <a:ea typeface="汉仪旗黑-55简" panose="00020600040101010101" charset="-122"/>
              </a:rPr>
              <a:t>恽菱阳 2022.07</a:t>
            </a:r>
            <a:endParaRPr lang="zh-CN" altLang="en-US">
              <a:solidFill>
                <a:schemeClr val="lt1"/>
              </a:solidFill>
              <a:latin typeface="Arial" panose="020B0604020202020204" pitchFamily="34" charset="0"/>
              <a:ea typeface="汉仪旗黑-55简" panose="00020600040101010101" charset="-122"/>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92735" y="137795"/>
            <a:ext cx="11431270" cy="705485"/>
          </a:xfrm>
          <a:solidFill>
            <a:schemeClr val="accent4">
              <a:lumMod val="95000"/>
            </a:schemeClr>
          </a:solidFill>
        </p:spPr>
        <p:txBody>
          <a:bodyPr>
            <a:normAutofit/>
          </a:bodyPr>
          <a:p>
            <a:r>
              <a:rPr lang="en-US" altLang="zh-CN">
                <a:solidFill>
                  <a:schemeClr val="bg1"/>
                </a:solidFill>
                <a:ea typeface="汉仪文黑-85W" panose="00020600040101010101" charset="-122"/>
              </a:rPr>
              <a:t>NAV</a:t>
            </a:r>
            <a:r>
              <a:rPr>
                <a:solidFill>
                  <a:schemeClr val="bg1"/>
                </a:solidFill>
                <a:ea typeface="汉仪文黑-85W" panose="00020600040101010101" charset="-122"/>
              </a:rPr>
              <a:t>设置场景</a:t>
            </a:r>
            <a:r>
              <a:rPr lang="en-US" altLang="zh-CN">
                <a:solidFill>
                  <a:schemeClr val="bg1"/>
                </a:solidFill>
                <a:ea typeface="汉仪文黑-85W" panose="00020600040101010101" charset="-122"/>
              </a:rPr>
              <a:t> -- Qos STA</a:t>
            </a:r>
            <a:endParaRPr lang="en-US" altLang="zh-CN">
              <a:solidFill>
                <a:schemeClr val="bg1"/>
              </a:solidFill>
              <a:ea typeface="汉仪文黑-85W" panose="00020600040101010101" charset="-122"/>
            </a:endParaRPr>
          </a:p>
        </p:txBody>
      </p:sp>
      <p:pic>
        <p:nvPicPr>
          <p:cNvPr id="3" name="图片 2"/>
          <p:cNvPicPr>
            <a:picLocks noChangeAspect="1"/>
          </p:cNvPicPr>
          <p:nvPr/>
        </p:nvPicPr>
        <p:blipFill>
          <a:blip r:embed="rId1"/>
          <a:stretch>
            <a:fillRect/>
          </a:stretch>
        </p:blipFill>
        <p:spPr>
          <a:xfrm>
            <a:off x="292735" y="937895"/>
            <a:ext cx="11431270" cy="5813425"/>
          </a:xfrm>
          <a:prstGeom prst="rect">
            <a:avLst/>
          </a:prstGeom>
        </p:spPr>
      </p:pic>
      <p:sp>
        <p:nvSpPr>
          <p:cNvPr id="53" name="文本框 52"/>
          <p:cNvSpPr txBox="1"/>
          <p:nvPr/>
        </p:nvSpPr>
        <p:spPr>
          <a:xfrm>
            <a:off x="292735" y="1007745"/>
            <a:ext cx="1460500" cy="245110"/>
          </a:xfrm>
          <a:prstGeom prst="rect">
            <a:avLst/>
          </a:prstGeom>
          <a:noFill/>
        </p:spPr>
        <p:txBody>
          <a:bodyPr wrap="none" rtlCol="0">
            <a:spAutoFit/>
          </a:bodyPr>
          <a:p>
            <a:pPr algn="l"/>
            <a:r>
              <a:rPr lang="zh-CN" altLang="en-US" sz="1000" b="1" u="sng">
                <a:solidFill>
                  <a:srgbClr val="FF0000"/>
                </a:solidFill>
                <a:effectLst>
                  <a:outerShdw blurRad="38100" dist="38100" dir="2700000" algn="tl">
                    <a:srgbClr val="000000">
                      <a:alpha val="43137"/>
                    </a:srgbClr>
                  </a:outerShdw>
                </a:effectLst>
              </a:rPr>
              <a:t>参考协议章节：9.2.5.2</a:t>
            </a:r>
            <a:endParaRPr lang="zh-CN" altLang="en-US" sz="1000" b="1" u="sng">
              <a:solidFill>
                <a:srgbClr val="FF0000"/>
              </a:solidFill>
              <a:effectLst>
                <a:outerShdw blurRad="38100" dist="38100" dir="2700000" algn="tl">
                  <a:srgbClr val="000000">
                    <a:alpha val="43137"/>
                  </a:srgbClr>
                </a:outerShdw>
              </a:effectLst>
            </a:endParaRPr>
          </a:p>
        </p:txBody>
      </p:sp>
    </p:spTree>
    <p:custDataLst>
      <p:tags r:id="rId2"/>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grpSp>
        <p:nvGrpSpPr>
          <p:cNvPr id="9" name="组合 8"/>
          <p:cNvGrpSpPr/>
          <p:nvPr/>
        </p:nvGrpSpPr>
        <p:grpSpPr>
          <a:xfrm>
            <a:off x="952500" y="177165"/>
            <a:ext cx="10500360" cy="6520180"/>
            <a:chOff x="1500" y="279"/>
            <a:chExt cx="16536" cy="10268"/>
          </a:xfrm>
        </p:grpSpPr>
        <p:sp>
          <p:nvSpPr>
            <p:cNvPr id="54" name="圆角矩形标注 53"/>
            <p:cNvSpPr/>
            <p:nvPr>
              <p:custDataLst>
                <p:tags r:id="rId1"/>
              </p:custDataLst>
            </p:nvPr>
          </p:nvSpPr>
          <p:spPr>
            <a:xfrm>
              <a:off x="1500" y="1507"/>
              <a:ext cx="3868" cy="1143"/>
            </a:xfrm>
            <a:prstGeom prst="wedgeRoundRectCallout">
              <a:avLst>
                <a:gd name="adj1" fmla="val 124501"/>
                <a:gd name="adj2" fmla="val -45387"/>
                <a:gd name="adj3" fmla="val 16667"/>
              </a:avLst>
            </a:prstGeom>
            <a:solidFill>
              <a:schemeClr val="lt1"/>
            </a:solidFill>
            <a:ln>
              <a:solidFill>
                <a:schemeClr val="dk1"/>
              </a:solidFill>
              <a:prstDash val="dash"/>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200">
                  <a:solidFill>
                    <a:schemeClr val="dk1"/>
                  </a:solidFill>
                  <a:latin typeface="Arial" panose="020B0604020202020204" pitchFamily="34" charset="0"/>
                  <a:ea typeface="汉仪旗黑-55简" panose="00020600040101010101" charset="-122"/>
                </a:rPr>
                <a:t>END-NAV=0</a:t>
              </a:r>
              <a:endParaRPr lang="en-US" altLang="zh-CN" sz="1200">
                <a:solidFill>
                  <a:schemeClr val="dk1"/>
                </a:solidFill>
                <a:latin typeface="Arial" panose="020B0604020202020204" pitchFamily="34" charset="0"/>
                <a:ea typeface="汉仪旗黑-55简" panose="00020600040101010101" charset="-122"/>
              </a:endParaRPr>
            </a:p>
            <a:p>
              <a:pPr algn="ctr"/>
              <a:r>
                <a:rPr lang="zh-CN" altLang="en-US" sz="1200">
                  <a:solidFill>
                    <a:schemeClr val="dk1"/>
                  </a:solidFill>
                  <a:latin typeface="Arial" panose="020B0604020202020204" pitchFamily="34" charset="0"/>
                  <a:ea typeface="汉仪旗黑-55简" panose="00020600040101010101" charset="-122"/>
                </a:rPr>
                <a:t>表示</a:t>
              </a:r>
              <a:r>
                <a:rPr lang="en-US" altLang="zh-CN" sz="1200">
                  <a:solidFill>
                    <a:schemeClr val="dk1"/>
                  </a:solidFill>
                  <a:latin typeface="Arial" panose="020B0604020202020204" pitchFamily="34" charset="0"/>
                  <a:ea typeface="汉仪旗黑-55简" panose="00020600040101010101" charset="-122"/>
                </a:rPr>
                <a:t>TXOP</a:t>
              </a:r>
              <a:r>
                <a:rPr lang="zh-CN" altLang="en-US" sz="1200">
                  <a:solidFill>
                    <a:schemeClr val="dk1"/>
                  </a:solidFill>
                  <a:latin typeface="Arial" panose="020B0604020202020204" pitchFamily="34" charset="0"/>
                  <a:ea typeface="汉仪旗黑-55简" panose="00020600040101010101" charset="-122"/>
                </a:rPr>
                <a:t>第一个</a:t>
              </a:r>
              <a:r>
                <a:rPr lang="en-US" altLang="zh-CN" sz="1200">
                  <a:solidFill>
                    <a:schemeClr val="dk1"/>
                  </a:solidFill>
                  <a:latin typeface="Arial" panose="020B0604020202020204" pitchFamily="34" charset="0"/>
                  <a:ea typeface="汉仪旗黑-55简" panose="00020600040101010101" charset="-122"/>
                </a:rPr>
                <a:t>Frame</a:t>
              </a:r>
              <a:endParaRPr lang="en-US" altLang="zh-CN" sz="1200">
                <a:solidFill>
                  <a:schemeClr val="dk1"/>
                </a:solidFill>
                <a:latin typeface="Arial" panose="020B0604020202020204" pitchFamily="34" charset="0"/>
                <a:ea typeface="汉仪旗黑-55简" panose="00020600040101010101" charset="-122"/>
              </a:endParaRPr>
            </a:p>
            <a:p>
              <a:pPr algn="ctr"/>
              <a:r>
                <a:rPr lang="en-US" altLang="zh-CN" sz="1200">
                  <a:solidFill>
                    <a:schemeClr val="dk1"/>
                  </a:solidFill>
                  <a:latin typeface="Arial" panose="020B0604020202020204" pitchFamily="34" charset="0"/>
                  <a:ea typeface="汉仪旗黑-55简" panose="00020600040101010101" charset="-122"/>
                </a:rPr>
                <a:t>END-NAV&gt;0</a:t>
              </a:r>
              <a:endParaRPr lang="en-US" altLang="zh-CN" sz="1200">
                <a:solidFill>
                  <a:schemeClr val="dk1"/>
                </a:solidFill>
                <a:latin typeface="Arial" panose="020B0604020202020204" pitchFamily="34" charset="0"/>
                <a:ea typeface="汉仪旗黑-55简" panose="00020600040101010101" charset="-122"/>
              </a:endParaRPr>
            </a:p>
            <a:p>
              <a:pPr algn="ctr"/>
              <a:r>
                <a:rPr lang="zh-CN" altLang="en-US" sz="1200">
                  <a:solidFill>
                    <a:schemeClr val="dk1"/>
                  </a:solidFill>
                  <a:latin typeface="Arial" panose="020B0604020202020204" pitchFamily="34" charset="0"/>
                  <a:ea typeface="汉仪旗黑-55简" panose="00020600040101010101" charset="-122"/>
                </a:rPr>
                <a:t>表示后续</a:t>
              </a:r>
              <a:r>
                <a:rPr lang="en-US" altLang="zh-CN" sz="1200">
                  <a:solidFill>
                    <a:schemeClr val="dk1"/>
                  </a:solidFill>
                  <a:latin typeface="Arial" panose="020B0604020202020204" pitchFamily="34" charset="0"/>
                  <a:ea typeface="汉仪旗黑-55简" panose="00020600040101010101" charset="-122"/>
                </a:rPr>
                <a:t>Frame</a:t>
              </a:r>
              <a:r>
                <a:rPr lang="zh-CN" altLang="en-US" sz="1200">
                  <a:solidFill>
                    <a:schemeClr val="dk1"/>
                  </a:solidFill>
                  <a:latin typeface="Arial" panose="020B0604020202020204" pitchFamily="34" charset="0"/>
                  <a:ea typeface="汉仪旗黑-55简" panose="00020600040101010101" charset="-122"/>
                </a:rPr>
                <a:t>剩余的</a:t>
              </a:r>
              <a:r>
                <a:rPr lang="en-US" altLang="zh-CN" sz="1200">
                  <a:solidFill>
                    <a:schemeClr val="dk1"/>
                  </a:solidFill>
                  <a:latin typeface="Arial" panose="020B0604020202020204" pitchFamily="34" charset="0"/>
                  <a:ea typeface="汉仪旗黑-55简" panose="00020600040101010101" charset="-122"/>
                </a:rPr>
                <a:t>NAV</a:t>
              </a:r>
              <a:r>
                <a:rPr lang="zh-CN" altLang="en-US" sz="1200">
                  <a:solidFill>
                    <a:schemeClr val="dk1"/>
                  </a:solidFill>
                  <a:latin typeface="Arial" panose="020B0604020202020204" pitchFamily="34" charset="0"/>
                  <a:ea typeface="汉仪旗黑-55简" panose="00020600040101010101" charset="-122"/>
                </a:rPr>
                <a:t>长度</a:t>
              </a:r>
              <a:endParaRPr lang="zh-CN" altLang="en-US" sz="1200">
                <a:solidFill>
                  <a:schemeClr val="dk1"/>
                </a:solidFill>
                <a:latin typeface="Arial" panose="020B0604020202020204" pitchFamily="34" charset="0"/>
                <a:ea typeface="汉仪旗黑-55简" panose="00020600040101010101" charset="-122"/>
              </a:endParaRPr>
            </a:p>
          </p:txBody>
        </p:sp>
        <p:cxnSp>
          <p:nvCxnSpPr>
            <p:cNvPr id="43" name="直接连接符 42"/>
            <p:cNvCxnSpPr/>
            <p:nvPr>
              <p:custDataLst>
                <p:tags r:id="rId2"/>
              </p:custDataLst>
            </p:nvPr>
          </p:nvCxnSpPr>
          <p:spPr>
            <a:xfrm>
              <a:off x="12587" y="2130"/>
              <a:ext cx="0" cy="8417"/>
            </a:xfrm>
            <a:prstGeom prst="line">
              <a:avLst/>
            </a:prstGeom>
            <a:ln>
              <a:solidFill>
                <a:schemeClr val="dk1"/>
              </a:solidFill>
              <a:prstDash val="sysDash"/>
            </a:ln>
          </p:spPr>
          <p:style>
            <a:lnRef idx="1">
              <a:schemeClr val="dk1"/>
            </a:lnRef>
            <a:fillRef idx="0">
              <a:schemeClr val="dk1"/>
            </a:fillRef>
            <a:effectRef idx="0">
              <a:schemeClr val="dk1"/>
            </a:effectRef>
            <a:fontRef idx="minor">
              <a:schemeClr val="tx1"/>
            </a:fontRef>
          </p:style>
        </p:cxnSp>
        <p:cxnSp>
          <p:nvCxnSpPr>
            <p:cNvPr id="5" name="直接箭头连接符 4"/>
            <p:cNvCxnSpPr/>
            <p:nvPr>
              <p:custDataLst>
                <p:tags r:id="rId3"/>
              </p:custDataLst>
            </p:nvPr>
          </p:nvCxnSpPr>
          <p:spPr>
            <a:xfrm>
              <a:off x="7508" y="2117"/>
              <a:ext cx="10493" cy="0"/>
            </a:xfrm>
            <a:prstGeom prst="straightConnector1">
              <a:avLst/>
            </a:prstGeom>
            <a:ln w="12700">
              <a:solidFill>
                <a:schemeClr val="dk1"/>
              </a:solidFill>
              <a:tailEnd type="arrow" w="med" len="med"/>
            </a:ln>
          </p:spPr>
          <p:style>
            <a:lnRef idx="1">
              <a:schemeClr val="dk1"/>
            </a:lnRef>
            <a:fillRef idx="0">
              <a:schemeClr val="dk1"/>
            </a:fillRef>
            <a:effectRef idx="0">
              <a:schemeClr val="dk1"/>
            </a:effectRef>
            <a:fontRef idx="minor">
              <a:schemeClr val="tx1"/>
            </a:fontRef>
          </p:style>
        </p:cxnSp>
        <p:sp>
          <p:nvSpPr>
            <p:cNvPr id="6" name="文本框 5"/>
            <p:cNvSpPr txBox="1"/>
            <p:nvPr>
              <p:custDataLst>
                <p:tags r:id="rId4"/>
              </p:custDataLst>
            </p:nvPr>
          </p:nvSpPr>
          <p:spPr>
            <a:xfrm>
              <a:off x="6331" y="1659"/>
              <a:ext cx="1161" cy="580"/>
            </a:xfrm>
            <a:prstGeom prst="rect">
              <a:avLst/>
            </a:prstGeom>
            <a:noFill/>
          </p:spPr>
          <p:txBody>
            <a:bodyPr wrap="none" rtlCol="0">
              <a:spAutoFit/>
            </a:bodyPr>
            <a:p>
              <a:pPr>
                <a:lnSpc>
                  <a:spcPct val="100000"/>
                </a:lnSpc>
              </a:pPr>
              <a:r>
                <a:rPr lang="en-US" altLang="zh-CN">
                  <a:solidFill>
                    <a:schemeClr val="dk1"/>
                  </a:solidFill>
                  <a:latin typeface="Arial" panose="020B0604020202020204" pitchFamily="34" charset="0"/>
                  <a:ea typeface="汉仪旗黑-55简" panose="00020600040101010101" charset="-122"/>
                </a:rPr>
                <a:t>STA1</a:t>
              </a:r>
              <a:endParaRPr lang="en-US" altLang="zh-CN">
                <a:solidFill>
                  <a:schemeClr val="dk1"/>
                </a:solidFill>
                <a:latin typeface="Arial" panose="020B0604020202020204" pitchFamily="34" charset="0"/>
                <a:ea typeface="汉仪旗黑-55简" panose="00020600040101010101" charset="-122"/>
              </a:endParaRPr>
            </a:p>
          </p:txBody>
        </p:sp>
        <p:cxnSp>
          <p:nvCxnSpPr>
            <p:cNvPr id="7" name="直接箭头连接符 6"/>
            <p:cNvCxnSpPr/>
            <p:nvPr>
              <p:custDataLst>
                <p:tags r:id="rId5"/>
              </p:custDataLst>
            </p:nvPr>
          </p:nvCxnSpPr>
          <p:spPr>
            <a:xfrm>
              <a:off x="7508" y="3510"/>
              <a:ext cx="10528" cy="0"/>
            </a:xfrm>
            <a:prstGeom prst="straightConnector1">
              <a:avLst/>
            </a:prstGeom>
            <a:ln w="12700">
              <a:solidFill>
                <a:schemeClr val="dk1"/>
              </a:solidFill>
              <a:tailEnd type="arrow" w="med" len="med"/>
            </a:ln>
          </p:spPr>
          <p:style>
            <a:lnRef idx="1">
              <a:schemeClr val="dk1"/>
            </a:lnRef>
            <a:fillRef idx="0">
              <a:schemeClr val="dk1"/>
            </a:fillRef>
            <a:effectRef idx="0">
              <a:schemeClr val="dk1"/>
            </a:effectRef>
            <a:fontRef idx="minor">
              <a:schemeClr val="tx1"/>
            </a:fontRef>
          </p:style>
        </p:cxnSp>
        <p:sp>
          <p:nvSpPr>
            <p:cNvPr id="8" name="文本框 7"/>
            <p:cNvSpPr txBox="1"/>
            <p:nvPr>
              <p:custDataLst>
                <p:tags r:id="rId6"/>
              </p:custDataLst>
            </p:nvPr>
          </p:nvSpPr>
          <p:spPr>
            <a:xfrm>
              <a:off x="6331" y="3052"/>
              <a:ext cx="1161" cy="580"/>
            </a:xfrm>
            <a:prstGeom prst="rect">
              <a:avLst/>
            </a:prstGeom>
            <a:noFill/>
          </p:spPr>
          <p:txBody>
            <a:bodyPr wrap="none" rtlCol="0">
              <a:spAutoFit/>
            </a:bodyPr>
            <a:p>
              <a:pPr>
                <a:lnSpc>
                  <a:spcPct val="100000"/>
                </a:lnSpc>
              </a:pPr>
              <a:r>
                <a:rPr lang="en-US" altLang="zh-CN">
                  <a:solidFill>
                    <a:schemeClr val="dk1"/>
                  </a:solidFill>
                  <a:latin typeface="Arial" panose="020B0604020202020204" pitchFamily="34" charset="0"/>
                  <a:ea typeface="汉仪旗黑-55简" panose="00020600040101010101" charset="-122"/>
                </a:rPr>
                <a:t>STA2</a:t>
              </a:r>
              <a:endParaRPr lang="en-US" altLang="zh-CN">
                <a:solidFill>
                  <a:schemeClr val="dk1"/>
                </a:solidFill>
                <a:latin typeface="Arial" panose="020B0604020202020204" pitchFamily="34" charset="0"/>
                <a:ea typeface="汉仪旗黑-55简" panose="00020600040101010101" charset="-122"/>
              </a:endParaRPr>
            </a:p>
          </p:txBody>
        </p:sp>
        <p:sp>
          <p:nvSpPr>
            <p:cNvPr id="11" name="矩形 10"/>
            <p:cNvSpPr/>
            <p:nvPr>
              <p:custDataLst>
                <p:tags r:id="rId7"/>
              </p:custDataLst>
            </p:nvPr>
          </p:nvSpPr>
          <p:spPr>
            <a:xfrm>
              <a:off x="8105" y="1351"/>
              <a:ext cx="1490" cy="764"/>
            </a:xfrm>
            <a:prstGeom prst="rect">
              <a:avLst/>
            </a:prstGeom>
            <a:solidFill>
              <a:schemeClr val="dk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altLang="zh-CN" sz="1600">
                  <a:solidFill>
                    <a:schemeClr val="lt1"/>
                  </a:solidFill>
                  <a:latin typeface="Arial" panose="020B0604020202020204" pitchFamily="34" charset="0"/>
                  <a:ea typeface="汉仪旗黑-55简" panose="00020600040101010101" charset="-122"/>
                </a:rPr>
                <a:t>DATA1</a:t>
              </a:r>
              <a:endParaRPr lang="en-US" altLang="zh-CN" sz="1600">
                <a:solidFill>
                  <a:schemeClr val="lt1"/>
                </a:solidFill>
                <a:latin typeface="Arial" panose="020B0604020202020204" pitchFamily="34" charset="0"/>
                <a:ea typeface="汉仪旗黑-55简" panose="00020600040101010101" charset="-122"/>
              </a:endParaRPr>
            </a:p>
          </p:txBody>
        </p:sp>
        <p:sp>
          <p:nvSpPr>
            <p:cNvPr id="12" name="矩形 11"/>
            <p:cNvSpPr/>
            <p:nvPr>
              <p:custDataLst>
                <p:tags r:id="rId8"/>
              </p:custDataLst>
            </p:nvPr>
          </p:nvSpPr>
          <p:spPr>
            <a:xfrm>
              <a:off x="11102" y="1351"/>
              <a:ext cx="1490" cy="764"/>
            </a:xfrm>
            <a:prstGeom prst="rect">
              <a:avLst/>
            </a:prstGeom>
            <a:solidFill>
              <a:schemeClr val="dk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altLang="zh-CN" sz="1600">
                  <a:solidFill>
                    <a:schemeClr val="lt1"/>
                  </a:solidFill>
                  <a:latin typeface="Arial" panose="020B0604020202020204" pitchFamily="34" charset="0"/>
                  <a:ea typeface="汉仪旗黑-55简" panose="00020600040101010101" charset="-122"/>
                </a:rPr>
                <a:t>DATA2</a:t>
              </a:r>
              <a:endParaRPr lang="en-US" altLang="zh-CN" sz="1600">
                <a:solidFill>
                  <a:schemeClr val="lt1"/>
                </a:solidFill>
                <a:latin typeface="Arial" panose="020B0604020202020204" pitchFamily="34" charset="0"/>
                <a:ea typeface="汉仪旗黑-55简" panose="00020600040101010101" charset="-122"/>
              </a:endParaRPr>
            </a:p>
          </p:txBody>
        </p:sp>
        <p:sp>
          <p:nvSpPr>
            <p:cNvPr id="13" name="矩形 12"/>
            <p:cNvSpPr/>
            <p:nvPr>
              <p:custDataLst>
                <p:tags r:id="rId9"/>
              </p:custDataLst>
            </p:nvPr>
          </p:nvSpPr>
          <p:spPr>
            <a:xfrm>
              <a:off x="14099" y="1340"/>
              <a:ext cx="1490" cy="764"/>
            </a:xfrm>
            <a:prstGeom prst="rect">
              <a:avLst/>
            </a:prstGeom>
            <a:solidFill>
              <a:schemeClr val="dk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altLang="zh-CN" sz="1600">
                  <a:solidFill>
                    <a:schemeClr val="lt1"/>
                  </a:solidFill>
                  <a:latin typeface="Arial" panose="020B0604020202020204" pitchFamily="34" charset="0"/>
                  <a:ea typeface="汉仪旗黑-55简" panose="00020600040101010101" charset="-122"/>
                </a:rPr>
                <a:t>DATA3</a:t>
              </a:r>
              <a:endParaRPr lang="en-US" altLang="zh-CN" sz="1600">
                <a:solidFill>
                  <a:schemeClr val="lt1"/>
                </a:solidFill>
                <a:latin typeface="Arial" panose="020B0604020202020204" pitchFamily="34" charset="0"/>
                <a:ea typeface="汉仪旗黑-55简" panose="00020600040101010101" charset="-122"/>
              </a:endParaRPr>
            </a:p>
          </p:txBody>
        </p:sp>
        <p:sp>
          <p:nvSpPr>
            <p:cNvPr id="14" name="矩形 13"/>
            <p:cNvSpPr/>
            <p:nvPr>
              <p:custDataLst>
                <p:tags r:id="rId10"/>
              </p:custDataLst>
            </p:nvPr>
          </p:nvSpPr>
          <p:spPr>
            <a:xfrm>
              <a:off x="9856" y="2746"/>
              <a:ext cx="1027" cy="764"/>
            </a:xfrm>
            <a:prstGeom prst="rect">
              <a:avLst/>
            </a:prstGeom>
            <a:solidFill>
              <a:schemeClr val="dk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altLang="zh-CN" sz="1400">
                  <a:solidFill>
                    <a:schemeClr val="lt1"/>
                  </a:solidFill>
                  <a:latin typeface="Arial" panose="020B0604020202020204" pitchFamily="34" charset="0"/>
                  <a:ea typeface="汉仪旗黑-55简" panose="00020600040101010101" charset="-122"/>
                </a:rPr>
                <a:t>ACK</a:t>
              </a:r>
              <a:endParaRPr lang="en-US" altLang="zh-CN" sz="1400">
                <a:solidFill>
                  <a:schemeClr val="lt1"/>
                </a:solidFill>
                <a:latin typeface="Arial" panose="020B0604020202020204" pitchFamily="34" charset="0"/>
                <a:ea typeface="汉仪旗黑-55简" panose="00020600040101010101" charset="-122"/>
              </a:endParaRPr>
            </a:p>
          </p:txBody>
        </p:sp>
        <p:sp>
          <p:nvSpPr>
            <p:cNvPr id="15" name="矩形 14"/>
            <p:cNvSpPr/>
            <p:nvPr>
              <p:custDataLst>
                <p:tags r:id="rId11"/>
              </p:custDataLst>
            </p:nvPr>
          </p:nvSpPr>
          <p:spPr>
            <a:xfrm>
              <a:off x="12825" y="2746"/>
              <a:ext cx="1027" cy="764"/>
            </a:xfrm>
            <a:prstGeom prst="rect">
              <a:avLst/>
            </a:prstGeom>
            <a:solidFill>
              <a:schemeClr val="dk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altLang="zh-CN" sz="1400">
                  <a:solidFill>
                    <a:schemeClr val="lt1"/>
                  </a:solidFill>
                  <a:latin typeface="Arial" panose="020B0604020202020204" pitchFamily="34" charset="0"/>
                  <a:ea typeface="汉仪旗黑-55简" panose="00020600040101010101" charset="-122"/>
                </a:rPr>
                <a:t>ACK</a:t>
              </a:r>
              <a:endParaRPr lang="en-US" altLang="zh-CN" sz="1400">
                <a:solidFill>
                  <a:schemeClr val="lt1"/>
                </a:solidFill>
                <a:latin typeface="Arial" panose="020B0604020202020204" pitchFamily="34" charset="0"/>
                <a:ea typeface="汉仪旗黑-55简" panose="00020600040101010101" charset="-122"/>
              </a:endParaRPr>
            </a:p>
          </p:txBody>
        </p:sp>
        <p:sp>
          <p:nvSpPr>
            <p:cNvPr id="16" name="矩形 15"/>
            <p:cNvSpPr/>
            <p:nvPr>
              <p:custDataLst>
                <p:tags r:id="rId12"/>
              </p:custDataLst>
            </p:nvPr>
          </p:nvSpPr>
          <p:spPr>
            <a:xfrm>
              <a:off x="15956" y="2746"/>
              <a:ext cx="1027" cy="764"/>
            </a:xfrm>
            <a:prstGeom prst="rect">
              <a:avLst/>
            </a:prstGeom>
            <a:solidFill>
              <a:schemeClr val="dk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altLang="zh-CN" sz="1400">
                  <a:solidFill>
                    <a:schemeClr val="lt1"/>
                  </a:solidFill>
                  <a:latin typeface="Arial" panose="020B0604020202020204" pitchFamily="34" charset="0"/>
                  <a:ea typeface="汉仪旗黑-55简" panose="00020600040101010101" charset="-122"/>
                </a:rPr>
                <a:t>ACK</a:t>
              </a:r>
              <a:endParaRPr lang="en-US" altLang="zh-CN" sz="1400">
                <a:solidFill>
                  <a:schemeClr val="lt1"/>
                </a:solidFill>
                <a:latin typeface="Arial" panose="020B0604020202020204" pitchFamily="34" charset="0"/>
                <a:ea typeface="汉仪旗黑-55简" panose="00020600040101010101" charset="-122"/>
              </a:endParaRPr>
            </a:p>
          </p:txBody>
        </p:sp>
        <p:cxnSp>
          <p:nvCxnSpPr>
            <p:cNvPr id="17" name="直接箭头连接符 16"/>
            <p:cNvCxnSpPr/>
            <p:nvPr>
              <p:custDataLst>
                <p:tags r:id="rId13"/>
              </p:custDataLst>
            </p:nvPr>
          </p:nvCxnSpPr>
          <p:spPr>
            <a:xfrm>
              <a:off x="8092" y="586"/>
              <a:ext cx="9406" cy="0"/>
            </a:xfrm>
            <a:prstGeom prst="straightConnector1">
              <a:avLst/>
            </a:prstGeom>
            <a:ln w="9525">
              <a:solidFill>
                <a:schemeClr val="dk1"/>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8" name="文本框 17"/>
            <p:cNvSpPr txBox="1"/>
            <p:nvPr>
              <p:custDataLst>
                <p:tags r:id="rId14"/>
              </p:custDataLst>
            </p:nvPr>
          </p:nvSpPr>
          <p:spPr>
            <a:xfrm>
              <a:off x="11368" y="279"/>
              <a:ext cx="2731" cy="580"/>
            </a:xfrm>
            <a:prstGeom prst="rect">
              <a:avLst/>
            </a:prstGeom>
            <a:noFill/>
          </p:spPr>
          <p:txBody>
            <a:bodyPr wrap="none" rtlCol="0">
              <a:spAutoFit/>
            </a:bodyPr>
            <a:p>
              <a:r>
                <a:rPr lang="en-US" altLang="zh-CN">
                  <a:solidFill>
                    <a:schemeClr val="dk1">
                      <a:lumMod val="75000"/>
                    </a:schemeClr>
                  </a:solidFill>
                  <a:highlight>
                    <a:srgbClr val="C0C0C0"/>
                  </a:highlight>
                  <a:latin typeface="Arial" panose="020B0604020202020204" pitchFamily="34" charset="0"/>
                  <a:ea typeface="汉仪旗黑-55简" panose="00020600040101010101" charset="-122"/>
                </a:rPr>
                <a:t>TXOP Limit &gt; 0</a:t>
              </a:r>
              <a:endParaRPr lang="en-US" altLang="zh-CN">
                <a:solidFill>
                  <a:schemeClr val="dk1">
                    <a:lumMod val="75000"/>
                  </a:schemeClr>
                </a:solidFill>
                <a:highlight>
                  <a:srgbClr val="C0C0C0"/>
                </a:highlight>
                <a:latin typeface="Arial" panose="020B0604020202020204" pitchFamily="34" charset="0"/>
                <a:ea typeface="汉仪旗黑-55简" panose="00020600040101010101" charset="-122"/>
              </a:endParaRPr>
            </a:p>
          </p:txBody>
        </p:sp>
        <p:cxnSp>
          <p:nvCxnSpPr>
            <p:cNvPr id="19" name="直接连接符 18"/>
            <p:cNvCxnSpPr/>
            <p:nvPr>
              <p:custDataLst>
                <p:tags r:id="rId15"/>
              </p:custDataLst>
            </p:nvPr>
          </p:nvCxnSpPr>
          <p:spPr>
            <a:xfrm>
              <a:off x="8104" y="586"/>
              <a:ext cx="0" cy="9945"/>
            </a:xfrm>
            <a:prstGeom prst="line">
              <a:avLst/>
            </a:prstGeom>
            <a:ln>
              <a:solidFill>
                <a:schemeClr val="dk1"/>
              </a:solidFill>
              <a:prstDash val="sysDash"/>
            </a:ln>
          </p:spPr>
          <p:style>
            <a:lnRef idx="1">
              <a:schemeClr val="dk1"/>
            </a:lnRef>
            <a:fillRef idx="0">
              <a:schemeClr val="dk1"/>
            </a:fillRef>
            <a:effectRef idx="0">
              <a:schemeClr val="dk1"/>
            </a:effectRef>
            <a:fontRef idx="minor">
              <a:schemeClr val="tx1"/>
            </a:fontRef>
          </p:style>
        </p:cxnSp>
        <p:cxnSp>
          <p:nvCxnSpPr>
            <p:cNvPr id="20" name="直接连接符 19"/>
            <p:cNvCxnSpPr/>
            <p:nvPr>
              <p:custDataLst>
                <p:tags r:id="rId16"/>
              </p:custDataLst>
            </p:nvPr>
          </p:nvCxnSpPr>
          <p:spPr>
            <a:xfrm>
              <a:off x="9595" y="2130"/>
              <a:ext cx="0" cy="8417"/>
            </a:xfrm>
            <a:prstGeom prst="line">
              <a:avLst/>
            </a:prstGeom>
            <a:ln>
              <a:solidFill>
                <a:schemeClr val="dk1"/>
              </a:solidFill>
              <a:prstDash val="sysDash"/>
            </a:ln>
          </p:spPr>
          <p:style>
            <a:lnRef idx="1">
              <a:schemeClr val="dk1"/>
            </a:lnRef>
            <a:fillRef idx="0">
              <a:schemeClr val="dk1"/>
            </a:fillRef>
            <a:effectRef idx="0">
              <a:schemeClr val="dk1"/>
            </a:effectRef>
            <a:fontRef idx="minor">
              <a:schemeClr val="tx1"/>
            </a:fontRef>
          </p:style>
        </p:cxnSp>
        <p:cxnSp>
          <p:nvCxnSpPr>
            <p:cNvPr id="21" name="直接连接符 20"/>
            <p:cNvCxnSpPr/>
            <p:nvPr>
              <p:custDataLst>
                <p:tags r:id="rId17"/>
              </p:custDataLst>
            </p:nvPr>
          </p:nvCxnSpPr>
          <p:spPr>
            <a:xfrm>
              <a:off x="17501" y="574"/>
              <a:ext cx="0" cy="9973"/>
            </a:xfrm>
            <a:prstGeom prst="line">
              <a:avLst/>
            </a:prstGeom>
            <a:ln>
              <a:solidFill>
                <a:schemeClr val="dk1"/>
              </a:solidFill>
              <a:prstDash val="sysDash"/>
            </a:ln>
          </p:spPr>
          <p:style>
            <a:lnRef idx="1">
              <a:schemeClr val="dk1"/>
            </a:lnRef>
            <a:fillRef idx="0">
              <a:schemeClr val="dk1"/>
            </a:fillRef>
            <a:effectRef idx="0">
              <a:schemeClr val="dk1"/>
            </a:effectRef>
            <a:fontRef idx="minor">
              <a:schemeClr val="tx1"/>
            </a:fontRef>
          </p:style>
        </p:cxnSp>
        <p:cxnSp>
          <p:nvCxnSpPr>
            <p:cNvPr id="22" name="直接连接符 21"/>
            <p:cNvCxnSpPr/>
            <p:nvPr>
              <p:custDataLst>
                <p:tags r:id="rId18"/>
              </p:custDataLst>
            </p:nvPr>
          </p:nvCxnSpPr>
          <p:spPr>
            <a:xfrm>
              <a:off x="10895" y="2114"/>
              <a:ext cx="0" cy="8417"/>
            </a:xfrm>
            <a:prstGeom prst="line">
              <a:avLst/>
            </a:prstGeom>
            <a:ln>
              <a:solidFill>
                <a:schemeClr val="dk1"/>
              </a:solidFill>
              <a:prstDash val="sysDash"/>
            </a:ln>
          </p:spPr>
          <p:style>
            <a:lnRef idx="1">
              <a:schemeClr val="dk1"/>
            </a:lnRef>
            <a:fillRef idx="0">
              <a:schemeClr val="dk1"/>
            </a:fillRef>
            <a:effectRef idx="0">
              <a:schemeClr val="dk1"/>
            </a:effectRef>
            <a:fontRef idx="minor">
              <a:schemeClr val="tx1"/>
            </a:fontRef>
          </p:style>
        </p:cxnSp>
        <p:grpSp>
          <p:nvGrpSpPr>
            <p:cNvPr id="25" name="组合 24"/>
            <p:cNvGrpSpPr/>
            <p:nvPr/>
          </p:nvGrpSpPr>
          <p:grpSpPr>
            <a:xfrm>
              <a:off x="8078" y="4269"/>
              <a:ext cx="1492" cy="725"/>
              <a:chOff x="1901" y="4341"/>
              <a:chExt cx="1492" cy="725"/>
            </a:xfrm>
          </p:grpSpPr>
          <p:cxnSp>
            <p:nvCxnSpPr>
              <p:cNvPr id="23" name="直接箭头连接符 22"/>
              <p:cNvCxnSpPr/>
              <p:nvPr>
                <p:custDataLst>
                  <p:tags r:id="rId19"/>
                </p:custDataLst>
              </p:nvPr>
            </p:nvCxnSpPr>
            <p:spPr>
              <a:xfrm>
                <a:off x="1901" y="4678"/>
                <a:ext cx="1492" cy="0"/>
              </a:xfrm>
              <a:prstGeom prst="straightConnector1">
                <a:avLst/>
              </a:prstGeom>
              <a:ln w="9525">
                <a:solidFill>
                  <a:schemeClr val="dk1"/>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4" name="文本框 23"/>
              <p:cNvSpPr txBox="1"/>
              <p:nvPr>
                <p:custDataLst>
                  <p:tags r:id="rId20"/>
                </p:custDataLst>
              </p:nvPr>
            </p:nvSpPr>
            <p:spPr>
              <a:xfrm>
                <a:off x="2039" y="4341"/>
                <a:ext cx="1294" cy="725"/>
              </a:xfrm>
              <a:prstGeom prst="rect">
                <a:avLst/>
              </a:prstGeom>
              <a:noFill/>
            </p:spPr>
            <p:txBody>
              <a:bodyPr wrap="square" rtlCol="0">
                <a:spAutoFit/>
              </a:bodyPr>
              <a:p>
                <a:pPr algn="ctr"/>
                <a:r>
                  <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rPr>
                  <a:t>DATA1</a:t>
                </a:r>
                <a:endPar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endParaRPr>
              </a:p>
              <a:p>
                <a:r>
                  <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rPr>
                  <a:t>T(PPDU)</a:t>
                </a:r>
                <a:endPar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endParaRPr>
              </a:p>
            </p:txBody>
          </p:sp>
        </p:grpSp>
        <p:grpSp>
          <p:nvGrpSpPr>
            <p:cNvPr id="26" name="组合 25"/>
            <p:cNvGrpSpPr/>
            <p:nvPr/>
          </p:nvGrpSpPr>
          <p:grpSpPr>
            <a:xfrm>
              <a:off x="9596" y="4281"/>
              <a:ext cx="7376" cy="725"/>
              <a:chOff x="1901" y="4329"/>
              <a:chExt cx="1492" cy="725"/>
            </a:xfrm>
          </p:grpSpPr>
          <p:cxnSp>
            <p:nvCxnSpPr>
              <p:cNvPr id="27" name="直接箭头连接符 26"/>
              <p:cNvCxnSpPr/>
              <p:nvPr>
                <p:custDataLst>
                  <p:tags r:id="rId21"/>
                </p:custDataLst>
              </p:nvPr>
            </p:nvCxnSpPr>
            <p:spPr>
              <a:xfrm>
                <a:off x="1901" y="4678"/>
                <a:ext cx="1492" cy="0"/>
              </a:xfrm>
              <a:prstGeom prst="straightConnector1">
                <a:avLst/>
              </a:prstGeom>
              <a:ln w="9525">
                <a:solidFill>
                  <a:schemeClr val="dk1"/>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8" name="文本框 27"/>
              <p:cNvSpPr txBox="1"/>
              <p:nvPr>
                <p:custDataLst>
                  <p:tags r:id="rId22"/>
                </p:custDataLst>
              </p:nvPr>
            </p:nvSpPr>
            <p:spPr>
              <a:xfrm>
                <a:off x="2436" y="4329"/>
                <a:ext cx="502" cy="725"/>
              </a:xfrm>
              <a:prstGeom prst="rect">
                <a:avLst/>
              </a:prstGeom>
              <a:noFill/>
            </p:spPr>
            <p:txBody>
              <a:bodyPr wrap="square" rtlCol="0">
                <a:spAutoFit/>
              </a:bodyPr>
              <a:p>
                <a:pPr algn="ctr"/>
                <a:r>
                  <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rPr>
                  <a:t>DATA1</a:t>
                </a:r>
                <a:endPar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endParaRPr>
              </a:p>
              <a:p>
                <a:pPr algn="ctr"/>
                <a:r>
                  <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rPr>
                  <a:t>T(PENDING)</a:t>
                </a:r>
                <a:endPar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endParaRPr>
              </a:p>
            </p:txBody>
          </p:sp>
        </p:grpSp>
        <p:grpSp>
          <p:nvGrpSpPr>
            <p:cNvPr id="29" name="组合 28"/>
            <p:cNvGrpSpPr/>
            <p:nvPr/>
          </p:nvGrpSpPr>
          <p:grpSpPr>
            <a:xfrm>
              <a:off x="8103" y="6338"/>
              <a:ext cx="2789" cy="725"/>
              <a:chOff x="1901" y="4341"/>
              <a:chExt cx="1492" cy="725"/>
            </a:xfrm>
          </p:grpSpPr>
          <p:cxnSp>
            <p:nvCxnSpPr>
              <p:cNvPr id="30" name="直接箭头连接符 29"/>
              <p:cNvCxnSpPr/>
              <p:nvPr>
                <p:custDataLst>
                  <p:tags r:id="rId23"/>
                </p:custDataLst>
              </p:nvPr>
            </p:nvCxnSpPr>
            <p:spPr>
              <a:xfrm>
                <a:off x="1901" y="4678"/>
                <a:ext cx="1492" cy="0"/>
              </a:xfrm>
              <a:prstGeom prst="straightConnector1">
                <a:avLst/>
              </a:prstGeom>
              <a:ln w="9525">
                <a:solidFill>
                  <a:schemeClr val="dk1"/>
                </a:solidFill>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31" name="文本框 30"/>
              <p:cNvSpPr txBox="1"/>
              <p:nvPr>
                <p:custDataLst>
                  <p:tags r:id="rId24"/>
                </p:custDataLst>
              </p:nvPr>
            </p:nvSpPr>
            <p:spPr>
              <a:xfrm>
                <a:off x="2039" y="4341"/>
                <a:ext cx="1294" cy="725"/>
              </a:xfrm>
              <a:prstGeom prst="rect">
                <a:avLst/>
              </a:prstGeom>
              <a:noFill/>
              <a:ln>
                <a:solidFill>
                  <a:schemeClr val="dk1"/>
                </a:solidFill>
                <a:prstDash val="dash"/>
              </a:ln>
            </p:spPr>
            <p:txBody>
              <a:bodyPr wrap="square" rtlCol="0">
                <a:spAutoFit/>
              </a:bodyPr>
              <a:p>
                <a:pPr algn="ctr"/>
                <a:r>
                  <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rPr>
                  <a:t>if(TXOP=0)</a:t>
                </a:r>
                <a:endPar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endParaRPr>
              </a:p>
              <a:p>
                <a:pPr algn="ctr"/>
                <a:r>
                  <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rPr>
                  <a:t>T(SINGLE-MSDU)</a:t>
                </a:r>
                <a:endPar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endParaRPr>
              </a:p>
            </p:txBody>
          </p:sp>
        </p:grpSp>
        <p:grpSp>
          <p:nvGrpSpPr>
            <p:cNvPr id="32" name="组合 31"/>
            <p:cNvGrpSpPr/>
            <p:nvPr/>
          </p:nvGrpSpPr>
          <p:grpSpPr>
            <a:xfrm>
              <a:off x="8102" y="3733"/>
              <a:ext cx="9396" cy="434"/>
              <a:chOff x="1901" y="4461"/>
              <a:chExt cx="1492" cy="434"/>
            </a:xfrm>
          </p:grpSpPr>
          <p:cxnSp>
            <p:nvCxnSpPr>
              <p:cNvPr id="33" name="直接箭头连接符 32"/>
              <p:cNvCxnSpPr/>
              <p:nvPr>
                <p:custDataLst>
                  <p:tags r:id="rId25"/>
                </p:custDataLst>
              </p:nvPr>
            </p:nvCxnSpPr>
            <p:spPr>
              <a:xfrm>
                <a:off x="1901" y="4678"/>
                <a:ext cx="1492" cy="0"/>
              </a:xfrm>
              <a:prstGeom prst="straightConnector1">
                <a:avLst/>
              </a:prstGeom>
              <a:ln w="9525">
                <a:solidFill>
                  <a:schemeClr val="dk1"/>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34" name="文本框 33"/>
              <p:cNvSpPr txBox="1"/>
              <p:nvPr>
                <p:custDataLst>
                  <p:tags r:id="rId26"/>
                </p:custDataLst>
              </p:nvPr>
            </p:nvSpPr>
            <p:spPr>
              <a:xfrm>
                <a:off x="2566" y="4461"/>
                <a:ext cx="259" cy="434"/>
              </a:xfrm>
              <a:prstGeom prst="rect">
                <a:avLst/>
              </a:prstGeom>
              <a:noFill/>
            </p:spPr>
            <p:txBody>
              <a:bodyPr wrap="square" rtlCol="0">
                <a:spAutoFit/>
              </a:bodyPr>
              <a:p>
                <a:r>
                  <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rPr>
                  <a:t>T(TXOP)</a:t>
                </a:r>
                <a:endPar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endParaRPr>
              </a:p>
            </p:txBody>
          </p:sp>
        </p:grpSp>
        <p:cxnSp>
          <p:nvCxnSpPr>
            <p:cNvPr id="35" name="直接连接符 34"/>
            <p:cNvCxnSpPr/>
            <p:nvPr>
              <p:custDataLst>
                <p:tags r:id="rId27"/>
              </p:custDataLst>
            </p:nvPr>
          </p:nvCxnSpPr>
          <p:spPr>
            <a:xfrm>
              <a:off x="16997" y="2107"/>
              <a:ext cx="0" cy="8417"/>
            </a:xfrm>
            <a:prstGeom prst="line">
              <a:avLst/>
            </a:prstGeom>
            <a:ln>
              <a:solidFill>
                <a:schemeClr val="dk1"/>
              </a:solidFill>
              <a:prstDash val="sysDash"/>
            </a:ln>
          </p:spPr>
          <p:style>
            <a:lnRef idx="1">
              <a:schemeClr val="dk1"/>
            </a:lnRef>
            <a:fillRef idx="0">
              <a:schemeClr val="dk1"/>
            </a:fillRef>
            <a:effectRef idx="0">
              <a:schemeClr val="dk1"/>
            </a:effectRef>
            <a:fontRef idx="minor">
              <a:schemeClr val="tx1"/>
            </a:fontRef>
          </p:style>
        </p:cxnSp>
        <p:grpSp>
          <p:nvGrpSpPr>
            <p:cNvPr id="36" name="组合 35"/>
            <p:cNvGrpSpPr/>
            <p:nvPr/>
          </p:nvGrpSpPr>
          <p:grpSpPr>
            <a:xfrm>
              <a:off x="11098" y="8822"/>
              <a:ext cx="6400" cy="725"/>
              <a:chOff x="1946" y="4305"/>
              <a:chExt cx="1447" cy="725"/>
            </a:xfrm>
          </p:grpSpPr>
          <p:cxnSp>
            <p:nvCxnSpPr>
              <p:cNvPr id="37" name="直接箭头连接符 36"/>
              <p:cNvCxnSpPr/>
              <p:nvPr>
                <p:custDataLst>
                  <p:tags r:id="rId28"/>
                </p:custDataLst>
              </p:nvPr>
            </p:nvCxnSpPr>
            <p:spPr>
              <a:xfrm>
                <a:off x="1946" y="4678"/>
                <a:ext cx="1447" cy="0"/>
              </a:xfrm>
              <a:prstGeom prst="straightConnector1">
                <a:avLst/>
              </a:prstGeom>
              <a:ln w="9525">
                <a:solidFill>
                  <a:schemeClr val="dk1"/>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38" name="文本框 37"/>
              <p:cNvSpPr txBox="1"/>
              <p:nvPr>
                <p:custDataLst>
                  <p:tags r:id="rId29"/>
                </p:custDataLst>
              </p:nvPr>
            </p:nvSpPr>
            <p:spPr>
              <a:xfrm>
                <a:off x="2346" y="4305"/>
                <a:ext cx="665" cy="725"/>
              </a:xfrm>
              <a:prstGeom prst="rect">
                <a:avLst/>
              </a:prstGeom>
              <a:noFill/>
            </p:spPr>
            <p:txBody>
              <a:bodyPr wrap="square" rtlCol="0">
                <a:spAutoFit/>
              </a:bodyPr>
              <a:p>
                <a:pPr algn="ctr"/>
                <a:r>
                  <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rPr>
                  <a:t>DATA2</a:t>
                </a:r>
                <a:endPar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endParaRPr>
              </a:p>
              <a:p>
                <a:pPr algn="ctr"/>
                <a:r>
                  <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rPr>
                  <a:t>T(TXOP-REMAINING)</a:t>
                </a:r>
                <a:endPar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endParaRPr>
              </a:p>
            </p:txBody>
          </p:sp>
        </p:grpSp>
        <p:cxnSp>
          <p:nvCxnSpPr>
            <p:cNvPr id="39" name="直接连接符 38"/>
            <p:cNvCxnSpPr/>
            <p:nvPr>
              <p:custDataLst>
                <p:tags r:id="rId30"/>
              </p:custDataLst>
            </p:nvPr>
          </p:nvCxnSpPr>
          <p:spPr>
            <a:xfrm>
              <a:off x="11096" y="2114"/>
              <a:ext cx="0" cy="8417"/>
            </a:xfrm>
            <a:prstGeom prst="line">
              <a:avLst/>
            </a:prstGeom>
            <a:ln>
              <a:solidFill>
                <a:schemeClr val="dk1"/>
              </a:solidFill>
              <a:prstDash val="sysDash"/>
            </a:ln>
          </p:spPr>
          <p:style>
            <a:lnRef idx="1">
              <a:schemeClr val="dk1"/>
            </a:lnRef>
            <a:fillRef idx="0">
              <a:schemeClr val="dk1"/>
            </a:fillRef>
            <a:effectRef idx="0">
              <a:schemeClr val="dk1"/>
            </a:effectRef>
            <a:fontRef idx="minor">
              <a:schemeClr val="tx1"/>
            </a:fontRef>
          </p:style>
        </p:cxnSp>
        <p:grpSp>
          <p:nvGrpSpPr>
            <p:cNvPr id="40" name="组合 39"/>
            <p:cNvGrpSpPr/>
            <p:nvPr/>
          </p:nvGrpSpPr>
          <p:grpSpPr>
            <a:xfrm>
              <a:off x="11086" y="7325"/>
              <a:ext cx="1492" cy="725"/>
              <a:chOff x="1901" y="4341"/>
              <a:chExt cx="1492" cy="725"/>
            </a:xfrm>
          </p:grpSpPr>
          <p:cxnSp>
            <p:nvCxnSpPr>
              <p:cNvPr id="41" name="直接箭头连接符 40"/>
              <p:cNvCxnSpPr/>
              <p:nvPr>
                <p:custDataLst>
                  <p:tags r:id="rId31"/>
                </p:custDataLst>
              </p:nvPr>
            </p:nvCxnSpPr>
            <p:spPr>
              <a:xfrm>
                <a:off x="1901" y="4678"/>
                <a:ext cx="1492" cy="0"/>
              </a:xfrm>
              <a:prstGeom prst="straightConnector1">
                <a:avLst/>
              </a:prstGeom>
              <a:ln w="9525">
                <a:solidFill>
                  <a:schemeClr val="dk1"/>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42" name="文本框 41"/>
              <p:cNvSpPr txBox="1"/>
              <p:nvPr>
                <p:custDataLst>
                  <p:tags r:id="rId32"/>
                </p:custDataLst>
              </p:nvPr>
            </p:nvSpPr>
            <p:spPr>
              <a:xfrm>
                <a:off x="2039" y="4341"/>
                <a:ext cx="1294" cy="725"/>
              </a:xfrm>
              <a:prstGeom prst="rect">
                <a:avLst/>
              </a:prstGeom>
              <a:noFill/>
            </p:spPr>
            <p:txBody>
              <a:bodyPr wrap="square" rtlCol="0">
                <a:spAutoFit/>
              </a:bodyPr>
              <a:p>
                <a:pPr algn="ctr"/>
                <a:r>
                  <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rPr>
                  <a:t>DATA2</a:t>
                </a:r>
                <a:endPar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endParaRPr>
              </a:p>
              <a:p>
                <a:pPr algn="ctr"/>
                <a:r>
                  <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rPr>
                  <a:t>T(PPDU)</a:t>
                </a:r>
                <a:endPar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endParaRPr>
              </a:p>
            </p:txBody>
          </p:sp>
        </p:grpSp>
        <p:grpSp>
          <p:nvGrpSpPr>
            <p:cNvPr id="44" name="组合 43"/>
            <p:cNvGrpSpPr/>
            <p:nvPr/>
          </p:nvGrpSpPr>
          <p:grpSpPr>
            <a:xfrm>
              <a:off x="9595" y="5493"/>
              <a:ext cx="7404" cy="725"/>
              <a:chOff x="1901" y="4317"/>
              <a:chExt cx="1492" cy="725"/>
            </a:xfrm>
          </p:grpSpPr>
          <p:cxnSp>
            <p:nvCxnSpPr>
              <p:cNvPr id="45" name="直接箭头连接符 44"/>
              <p:cNvCxnSpPr/>
              <p:nvPr>
                <p:custDataLst>
                  <p:tags r:id="rId33"/>
                </p:custDataLst>
              </p:nvPr>
            </p:nvCxnSpPr>
            <p:spPr>
              <a:xfrm>
                <a:off x="1901" y="4678"/>
                <a:ext cx="1492" cy="0"/>
              </a:xfrm>
              <a:prstGeom prst="straightConnector1">
                <a:avLst/>
              </a:prstGeom>
              <a:ln w="9525">
                <a:solidFill>
                  <a:schemeClr val="dk1"/>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2534" y="4317"/>
                <a:ext cx="259" cy="725"/>
              </a:xfrm>
              <a:prstGeom prst="rect">
                <a:avLst/>
              </a:prstGeom>
              <a:noFill/>
            </p:spPr>
            <p:txBody>
              <a:bodyPr wrap="square" rtlCol="0">
                <a:spAutoFit/>
              </a:bodyPr>
              <a:p>
                <a:pPr algn="ctr"/>
                <a:r>
                  <a:rPr lang="en-US" altLang="zh-CN" sz="1200" b="1">
                    <a:solidFill>
                      <a:srgbClr val="000000"/>
                    </a:solidFill>
                    <a:highlight>
                      <a:srgbClr val="C0C0C0"/>
                    </a:highlight>
                    <a:latin typeface="Arial" panose="020B0604020202020204" pitchFamily="34" charset="0"/>
                    <a:ea typeface="汉仪旗黑-55简" panose="00020600040101010101" charset="-122"/>
                  </a:rPr>
                  <a:t>DATA1</a:t>
                </a:r>
                <a:endParaRPr lang="en-US" altLang="zh-CN" sz="1200" b="1">
                  <a:solidFill>
                    <a:srgbClr val="000000"/>
                  </a:solidFill>
                  <a:highlight>
                    <a:srgbClr val="C0C0C0"/>
                  </a:highlight>
                  <a:latin typeface="Arial" panose="020B0604020202020204" pitchFamily="34" charset="0"/>
                  <a:ea typeface="汉仪旗黑-55简" panose="00020600040101010101" charset="-122"/>
                </a:endParaRPr>
              </a:p>
              <a:p>
                <a:pPr algn="ctr"/>
                <a:r>
                  <a:rPr lang="en-US" altLang="zh-CN" sz="1200" b="1">
                    <a:solidFill>
                      <a:srgbClr val="000000"/>
                    </a:solidFill>
                    <a:highlight>
                      <a:srgbClr val="C0C0C0"/>
                    </a:highlight>
                    <a:latin typeface="Arial" panose="020B0604020202020204" pitchFamily="34" charset="0"/>
                    <a:ea typeface="汉仪旗黑-55简" panose="00020600040101010101" charset="-122"/>
                  </a:rPr>
                  <a:t>NAV</a:t>
                </a:r>
                <a:endParaRPr lang="en-US" altLang="zh-CN" sz="1200" b="1">
                  <a:solidFill>
                    <a:srgbClr val="000000"/>
                  </a:solidFill>
                  <a:highlight>
                    <a:srgbClr val="C0C0C0"/>
                  </a:highlight>
                  <a:latin typeface="Arial" panose="020B0604020202020204" pitchFamily="34" charset="0"/>
                  <a:ea typeface="汉仪旗黑-55简" panose="00020600040101010101" charset="-122"/>
                </a:endParaRPr>
              </a:p>
            </p:txBody>
          </p:sp>
        </p:grpSp>
        <p:grpSp>
          <p:nvGrpSpPr>
            <p:cNvPr id="47" name="组合 46"/>
            <p:cNvGrpSpPr/>
            <p:nvPr/>
          </p:nvGrpSpPr>
          <p:grpSpPr>
            <a:xfrm>
              <a:off x="11098" y="8006"/>
              <a:ext cx="5885" cy="725"/>
              <a:chOff x="1946" y="4305"/>
              <a:chExt cx="1447" cy="725"/>
            </a:xfrm>
          </p:grpSpPr>
          <p:cxnSp>
            <p:nvCxnSpPr>
              <p:cNvPr id="48" name="直接箭头连接符 47"/>
              <p:cNvCxnSpPr/>
              <p:nvPr>
                <p:custDataLst>
                  <p:tags r:id="rId34"/>
                </p:custDataLst>
              </p:nvPr>
            </p:nvCxnSpPr>
            <p:spPr>
              <a:xfrm>
                <a:off x="1946" y="4678"/>
                <a:ext cx="1447" cy="0"/>
              </a:xfrm>
              <a:prstGeom prst="straightConnector1">
                <a:avLst/>
              </a:prstGeom>
              <a:ln w="9525">
                <a:solidFill>
                  <a:schemeClr val="dk1"/>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49" name="文本框 48"/>
              <p:cNvSpPr txBox="1"/>
              <p:nvPr>
                <p:custDataLst>
                  <p:tags r:id="rId35"/>
                </p:custDataLst>
              </p:nvPr>
            </p:nvSpPr>
            <p:spPr>
              <a:xfrm>
                <a:off x="2346" y="4305"/>
                <a:ext cx="665" cy="725"/>
              </a:xfrm>
              <a:prstGeom prst="rect">
                <a:avLst/>
              </a:prstGeom>
              <a:noFill/>
            </p:spPr>
            <p:txBody>
              <a:bodyPr wrap="square" rtlCol="0">
                <a:spAutoFit/>
              </a:bodyPr>
              <a:p>
                <a:pPr algn="ctr"/>
                <a:r>
                  <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rPr>
                  <a:t>DATA2</a:t>
                </a:r>
                <a:endPar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endParaRPr>
              </a:p>
              <a:p>
                <a:pPr algn="ctr"/>
                <a:r>
                  <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rPr>
                  <a:t>T(END-NAV)</a:t>
                </a:r>
                <a:endParaRPr lang="en-US" altLang="zh-CN" sz="1200">
                  <a:solidFill>
                    <a:schemeClr val="dk1">
                      <a:lumMod val="75000"/>
                    </a:schemeClr>
                  </a:solidFill>
                  <a:highlight>
                    <a:srgbClr val="C0C0C0"/>
                  </a:highlight>
                  <a:latin typeface="Arial" panose="020B0604020202020204" pitchFamily="34" charset="0"/>
                  <a:ea typeface="汉仪旗黑-55简" panose="00020600040101010101" charset="-122"/>
                </a:endParaRPr>
              </a:p>
            </p:txBody>
          </p:sp>
        </p:grpSp>
        <p:grpSp>
          <p:nvGrpSpPr>
            <p:cNvPr id="50" name="组合 49"/>
            <p:cNvGrpSpPr/>
            <p:nvPr/>
          </p:nvGrpSpPr>
          <p:grpSpPr>
            <a:xfrm>
              <a:off x="12622" y="9799"/>
              <a:ext cx="4362" cy="725"/>
              <a:chOff x="1901" y="4317"/>
              <a:chExt cx="1492" cy="725"/>
            </a:xfrm>
          </p:grpSpPr>
          <p:cxnSp>
            <p:nvCxnSpPr>
              <p:cNvPr id="51" name="直接箭头连接符 50"/>
              <p:cNvCxnSpPr/>
              <p:nvPr>
                <p:custDataLst>
                  <p:tags r:id="rId36"/>
                </p:custDataLst>
              </p:nvPr>
            </p:nvCxnSpPr>
            <p:spPr>
              <a:xfrm>
                <a:off x="1901" y="4678"/>
                <a:ext cx="1492" cy="0"/>
              </a:xfrm>
              <a:prstGeom prst="straightConnector1">
                <a:avLst/>
              </a:prstGeom>
              <a:ln w="9525">
                <a:solidFill>
                  <a:schemeClr val="dk1"/>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52" name="文本框 51"/>
              <p:cNvSpPr txBox="1"/>
              <p:nvPr/>
            </p:nvSpPr>
            <p:spPr>
              <a:xfrm>
                <a:off x="2326" y="4317"/>
                <a:ext cx="726" cy="725"/>
              </a:xfrm>
              <a:prstGeom prst="rect">
                <a:avLst/>
              </a:prstGeom>
              <a:noFill/>
            </p:spPr>
            <p:txBody>
              <a:bodyPr wrap="square" rtlCol="0">
                <a:spAutoFit/>
              </a:bodyPr>
              <a:p>
                <a:pPr algn="ctr"/>
                <a:r>
                  <a:rPr lang="en-US" altLang="zh-CN" sz="1200" b="1">
                    <a:solidFill>
                      <a:srgbClr val="000000"/>
                    </a:solidFill>
                    <a:highlight>
                      <a:srgbClr val="C0C0C0"/>
                    </a:highlight>
                    <a:latin typeface="Arial" panose="020B0604020202020204" pitchFamily="34" charset="0"/>
                    <a:ea typeface="汉仪旗黑-55简" panose="00020600040101010101" charset="-122"/>
                  </a:rPr>
                  <a:t>DATA2</a:t>
                </a:r>
                <a:endParaRPr lang="en-US" altLang="zh-CN" sz="1200" b="1">
                  <a:solidFill>
                    <a:srgbClr val="000000"/>
                  </a:solidFill>
                  <a:highlight>
                    <a:srgbClr val="C0C0C0"/>
                  </a:highlight>
                  <a:latin typeface="Arial" panose="020B0604020202020204" pitchFamily="34" charset="0"/>
                  <a:ea typeface="汉仪旗黑-55简" panose="00020600040101010101" charset="-122"/>
                </a:endParaRPr>
              </a:p>
              <a:p>
                <a:pPr algn="ctr"/>
                <a:r>
                  <a:rPr lang="en-US" altLang="zh-CN" sz="1200" b="1">
                    <a:solidFill>
                      <a:srgbClr val="000000"/>
                    </a:solidFill>
                    <a:highlight>
                      <a:srgbClr val="C0C0C0"/>
                    </a:highlight>
                    <a:latin typeface="Arial" panose="020B0604020202020204" pitchFamily="34" charset="0"/>
                    <a:ea typeface="汉仪旗黑-55简" panose="00020600040101010101" charset="-122"/>
                  </a:rPr>
                  <a:t>NAV</a:t>
                </a:r>
                <a:endParaRPr lang="en-US" altLang="zh-CN" sz="1200" b="1">
                  <a:solidFill>
                    <a:srgbClr val="000000"/>
                  </a:solidFill>
                  <a:highlight>
                    <a:srgbClr val="C0C0C0"/>
                  </a:highlight>
                  <a:latin typeface="Arial" panose="020B0604020202020204" pitchFamily="34" charset="0"/>
                  <a:ea typeface="汉仪旗黑-55简" panose="00020600040101010101" charset="-122"/>
                </a:endParaRPr>
              </a:p>
            </p:txBody>
          </p:sp>
        </p:grpSp>
      </p:grpSp>
      <p:sp>
        <p:nvSpPr>
          <p:cNvPr id="4" name="矩形 3"/>
          <p:cNvSpPr/>
          <p:nvPr>
            <p:custDataLst>
              <p:tags r:id="rId37"/>
            </p:custDataLst>
          </p:nvPr>
        </p:nvSpPr>
        <p:spPr>
          <a:xfrm>
            <a:off x="123190" y="120015"/>
            <a:ext cx="11899265" cy="6637655"/>
          </a:xfrm>
          <a:prstGeom prst="rect">
            <a:avLst/>
          </a:prstGeom>
          <a:noFill/>
          <a:ln>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0" name="文本框 9"/>
          <p:cNvSpPr txBox="1"/>
          <p:nvPr/>
        </p:nvSpPr>
        <p:spPr>
          <a:xfrm>
            <a:off x="123190" y="113030"/>
            <a:ext cx="4975860" cy="36830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p>
            <a:r>
              <a:rPr lang="en-US" altLang="zh-CN" b="1" u="sng">
                <a:latin typeface="Arial" panose="020B0604020202020204" pitchFamily="34" charset="0"/>
                <a:ea typeface="汉仪旗黑-55简" panose="00020600040101010101" charset="-122"/>
              </a:rPr>
              <a:t>TXOP Limit</a:t>
            </a:r>
            <a:r>
              <a:rPr lang="zh-CN" altLang="en-US" b="1" u="sng">
                <a:latin typeface="Arial" panose="020B0604020202020204" pitchFamily="34" charset="0"/>
                <a:ea typeface="汉仪旗黑-55简" panose="00020600040101010101" charset="-122"/>
              </a:rPr>
              <a:t>大于</a:t>
            </a:r>
            <a:r>
              <a:rPr lang="en-US" altLang="zh-CN" b="1" u="sng">
                <a:latin typeface="Arial" panose="020B0604020202020204" pitchFamily="34" charset="0"/>
                <a:ea typeface="汉仪旗黑-55简" panose="00020600040101010101" charset="-122"/>
              </a:rPr>
              <a:t>0</a:t>
            </a:r>
            <a:r>
              <a:rPr lang="zh-CN" altLang="en-US" b="1" u="sng">
                <a:latin typeface="Arial" panose="020B0604020202020204" pitchFamily="34" charset="0"/>
                <a:ea typeface="汉仪旗黑-55简" panose="00020600040101010101" charset="-122"/>
              </a:rPr>
              <a:t>场景下对于协议概念的解析：</a:t>
            </a:r>
            <a:endParaRPr lang="zh-CN" altLang="en-US" b="1" u="sng">
              <a:latin typeface="Arial" panose="020B0604020202020204" pitchFamily="34" charset="0"/>
              <a:ea typeface="汉仪旗黑-55简" panose="00020600040101010101" charset="-122"/>
            </a:endParaRPr>
          </a:p>
        </p:txBody>
      </p:sp>
      <p:grpSp>
        <p:nvGrpSpPr>
          <p:cNvPr id="55" name="组合 54"/>
          <p:cNvGrpSpPr/>
          <p:nvPr/>
        </p:nvGrpSpPr>
        <p:grpSpPr>
          <a:xfrm>
            <a:off x="182245" y="1971040"/>
            <a:ext cx="4704715" cy="4758055"/>
            <a:chOff x="287" y="3149"/>
            <a:chExt cx="7409" cy="7493"/>
          </a:xfrm>
        </p:grpSpPr>
        <p:pic>
          <p:nvPicPr>
            <p:cNvPr id="3" name="图片 17"/>
            <p:cNvPicPr>
              <a:picLocks noChangeAspect="1"/>
            </p:cNvPicPr>
            <p:nvPr>
              <p:custDataLst>
                <p:tags r:id="rId38"/>
              </p:custDataLst>
            </p:nvPr>
          </p:nvPicPr>
          <p:blipFill>
            <a:blip r:embed="rId39"/>
            <a:stretch>
              <a:fillRect/>
            </a:stretch>
          </p:blipFill>
          <p:spPr>
            <a:xfrm>
              <a:off x="287" y="3632"/>
              <a:ext cx="7409" cy="1603"/>
            </a:xfrm>
            <a:prstGeom prst="rect">
              <a:avLst/>
            </a:prstGeom>
            <a:noFill/>
            <a:ln>
              <a:noFill/>
            </a:ln>
          </p:spPr>
        </p:pic>
        <p:pic>
          <p:nvPicPr>
            <p:cNvPr id="2" name="图片 1"/>
            <p:cNvPicPr>
              <a:picLocks noChangeAspect="1"/>
            </p:cNvPicPr>
            <p:nvPr/>
          </p:nvPicPr>
          <p:blipFill>
            <a:blip r:embed="rId40"/>
            <a:stretch>
              <a:fillRect/>
            </a:stretch>
          </p:blipFill>
          <p:spPr>
            <a:xfrm>
              <a:off x="287" y="5541"/>
              <a:ext cx="6858" cy="5101"/>
            </a:xfrm>
            <a:prstGeom prst="rect">
              <a:avLst/>
            </a:prstGeom>
          </p:spPr>
        </p:pic>
        <p:sp>
          <p:nvSpPr>
            <p:cNvPr id="53" name="文本框 52"/>
            <p:cNvSpPr txBox="1"/>
            <p:nvPr/>
          </p:nvSpPr>
          <p:spPr>
            <a:xfrm>
              <a:off x="287" y="3149"/>
              <a:ext cx="2300" cy="386"/>
            </a:xfrm>
            <a:prstGeom prst="rect">
              <a:avLst/>
            </a:prstGeom>
            <a:noFill/>
          </p:spPr>
          <p:txBody>
            <a:bodyPr wrap="none" rtlCol="0">
              <a:spAutoFit/>
            </a:bodyPr>
            <a:p>
              <a:pPr algn="l"/>
              <a:r>
                <a:rPr lang="zh-CN" altLang="en-US" sz="1000" b="1" u="sng">
                  <a:solidFill>
                    <a:srgbClr val="FF0000"/>
                  </a:solidFill>
                  <a:effectLst>
                    <a:outerShdw blurRad="38100" dist="38100" dir="2700000" algn="tl">
                      <a:srgbClr val="000000">
                        <a:alpha val="43137"/>
                      </a:srgbClr>
                    </a:outerShdw>
                  </a:effectLst>
                </a:rPr>
                <a:t>参考协议章节：9.2.5.2</a:t>
              </a:r>
              <a:endParaRPr lang="zh-CN" altLang="en-US" sz="1000" b="1" u="sng">
                <a:solidFill>
                  <a:srgbClr val="FF0000"/>
                </a:solidFill>
                <a:effectLst>
                  <a:outerShdw blurRad="38100" dist="38100" dir="2700000" algn="tl">
                    <a:srgbClr val="000000">
                      <a:alpha val="43137"/>
                    </a:srgbClr>
                  </a:outerShdw>
                </a:effectLst>
              </a:endParaRPr>
            </a:p>
          </p:txBody>
        </p:sp>
      </p:grpSp>
    </p:spTree>
    <p:custDataLst>
      <p:tags r:id="rId41"/>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4" name="图片 3"/>
          <p:cNvPicPr>
            <a:picLocks noChangeAspect="1"/>
          </p:cNvPicPr>
          <p:nvPr/>
        </p:nvPicPr>
        <p:blipFill>
          <a:blip r:embed="rId1"/>
          <a:stretch>
            <a:fillRect/>
          </a:stretch>
        </p:blipFill>
        <p:spPr>
          <a:xfrm>
            <a:off x="554990" y="346075"/>
            <a:ext cx="9973310" cy="6363970"/>
          </a:xfrm>
          <a:prstGeom prst="rect">
            <a:avLst/>
          </a:prstGeom>
        </p:spPr>
      </p:pic>
      <p:sp>
        <p:nvSpPr>
          <p:cNvPr id="2" name="标题 1"/>
          <p:cNvSpPr>
            <a:spLocks noGrp="1"/>
          </p:cNvSpPr>
          <p:nvPr>
            <p:ph type="title"/>
            <p:custDataLst>
              <p:tags r:id="rId2"/>
            </p:custDataLst>
          </p:nvPr>
        </p:nvSpPr>
        <p:spPr>
          <a:xfrm>
            <a:off x="140335" y="244475"/>
            <a:ext cx="11882120" cy="705485"/>
          </a:xfrm>
          <a:solidFill>
            <a:schemeClr val="accent1"/>
          </a:solidFill>
        </p:spPr>
        <p:txBody>
          <a:bodyPr/>
          <a:p>
            <a:r>
              <a:rPr>
                <a:solidFill>
                  <a:schemeClr val="lt1"/>
                </a:solidFill>
                <a:ea typeface="汉仪旗黑-55简" panose="00020600040101010101" charset="-122"/>
              </a:rPr>
              <a:t>概念补充：</a:t>
            </a:r>
            <a:r>
              <a:rPr lang="en-US" altLang="zh-CN">
                <a:solidFill>
                  <a:schemeClr val="lt1"/>
                </a:solidFill>
                <a:ea typeface="汉仪旗黑-55简" panose="00020600040101010101" charset="-122"/>
              </a:rPr>
              <a:t>TXOP Limit=0</a:t>
            </a:r>
            <a:endParaRPr>
              <a:solidFill>
                <a:schemeClr val="lt1"/>
              </a:solidFill>
              <a:ea typeface="汉仪旗黑-55简" panose="00020600040101010101" charset="-122"/>
            </a:endParaRPr>
          </a:p>
        </p:txBody>
      </p:sp>
      <p:sp>
        <p:nvSpPr>
          <p:cNvPr id="56" name="矩形 55"/>
          <p:cNvSpPr/>
          <p:nvPr>
            <p:custDataLst>
              <p:tags r:id="rId3"/>
            </p:custDataLst>
          </p:nvPr>
        </p:nvSpPr>
        <p:spPr>
          <a:xfrm>
            <a:off x="140335" y="1101090"/>
            <a:ext cx="11882120" cy="5596890"/>
          </a:xfrm>
          <a:prstGeom prst="rect">
            <a:avLst/>
          </a:prstGeom>
          <a:noFill/>
          <a:ln>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53" name="文本框 52"/>
          <p:cNvSpPr txBox="1"/>
          <p:nvPr/>
        </p:nvSpPr>
        <p:spPr>
          <a:xfrm>
            <a:off x="10291445" y="6378575"/>
            <a:ext cx="1601470" cy="245110"/>
          </a:xfrm>
          <a:prstGeom prst="rect">
            <a:avLst/>
          </a:prstGeom>
          <a:noFill/>
        </p:spPr>
        <p:txBody>
          <a:bodyPr wrap="none" rtlCol="0">
            <a:spAutoFit/>
          </a:bodyPr>
          <a:p>
            <a:pPr algn="l"/>
            <a:r>
              <a:rPr lang="zh-CN" altLang="en-US" sz="1000" b="1" u="sng">
                <a:solidFill>
                  <a:srgbClr val="FF0000"/>
                </a:solidFill>
                <a:effectLst>
                  <a:outerShdw blurRad="38100" dist="38100" dir="2700000" algn="tl">
                    <a:srgbClr val="000000">
                      <a:alpha val="43137"/>
                    </a:srgbClr>
                  </a:outerShdw>
                </a:effectLst>
              </a:rPr>
              <a:t>参考协议章节：10.23.2.9</a:t>
            </a:r>
            <a:endParaRPr lang="zh-CN" altLang="en-US" sz="1000" b="1" u="sng">
              <a:solidFill>
                <a:srgbClr val="FF0000"/>
              </a:solidFill>
              <a:effectLst>
                <a:outerShdw blurRad="38100" dist="38100" dir="2700000" algn="tl">
                  <a:srgbClr val="000000">
                    <a:alpha val="43137"/>
                  </a:srgbClr>
                </a:outerShdw>
              </a:effectLst>
            </a:endParaRPr>
          </a:p>
        </p:txBody>
      </p:sp>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6" name="矩形 5"/>
          <p:cNvSpPr/>
          <p:nvPr/>
        </p:nvSpPr>
        <p:spPr>
          <a:xfrm>
            <a:off x="140335" y="957580"/>
            <a:ext cx="11877040" cy="572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146050" y="137795"/>
            <a:ext cx="11871325" cy="705485"/>
          </a:xfrm>
          <a:solidFill>
            <a:schemeClr val="accent4">
              <a:lumMod val="95000"/>
            </a:schemeClr>
          </a:solidFill>
        </p:spPr>
        <p:txBody>
          <a:bodyPr>
            <a:normAutofit/>
          </a:bodyPr>
          <a:p>
            <a:r>
              <a:rPr lang="en-US" altLang="zh-CN">
                <a:solidFill>
                  <a:schemeClr val="bg1"/>
                </a:solidFill>
                <a:ea typeface="汉仪文黑-85W" panose="00020600040101010101" charset="-122"/>
              </a:rPr>
              <a:t>NAV</a:t>
            </a:r>
            <a:r>
              <a:rPr>
                <a:solidFill>
                  <a:schemeClr val="bg1"/>
                </a:solidFill>
                <a:ea typeface="汉仪文黑-85W" panose="00020600040101010101" charset="-122"/>
              </a:rPr>
              <a:t>更新</a:t>
            </a:r>
            <a:r>
              <a:rPr lang="en-US" altLang="zh-CN">
                <a:solidFill>
                  <a:schemeClr val="bg1"/>
                </a:solidFill>
                <a:ea typeface="汉仪文黑-85W" panose="00020600040101010101" charset="-122"/>
              </a:rPr>
              <a:t>/</a:t>
            </a:r>
            <a:r>
              <a:rPr>
                <a:solidFill>
                  <a:schemeClr val="bg1"/>
                </a:solidFill>
                <a:ea typeface="汉仪文黑-85W" panose="00020600040101010101" charset="-122"/>
              </a:rPr>
              <a:t>复位规则（单</a:t>
            </a:r>
            <a:r>
              <a:rPr lang="en-US" altLang="zh-CN">
                <a:solidFill>
                  <a:schemeClr val="bg1"/>
                </a:solidFill>
                <a:ea typeface="汉仪文黑-85W" panose="00020600040101010101" charset="-122"/>
              </a:rPr>
              <a:t>NAV</a:t>
            </a:r>
            <a:r>
              <a:rPr>
                <a:solidFill>
                  <a:schemeClr val="bg1"/>
                </a:solidFill>
                <a:ea typeface="汉仪文黑-85W" panose="00020600040101010101" charset="-122"/>
              </a:rPr>
              <a:t>）</a:t>
            </a:r>
            <a:r>
              <a:rPr lang="en-US" altLang="zh-CN">
                <a:solidFill>
                  <a:schemeClr val="bg1"/>
                </a:solidFill>
                <a:ea typeface="汉仪文黑-85W" panose="00020600040101010101" charset="-122"/>
              </a:rPr>
              <a:t> </a:t>
            </a:r>
            <a:endParaRPr lang="en-US" altLang="zh-CN">
              <a:solidFill>
                <a:schemeClr val="bg1"/>
              </a:solidFill>
              <a:ea typeface="汉仪文黑-85W" panose="00020600040101010101" charset="-122"/>
            </a:endParaRPr>
          </a:p>
        </p:txBody>
      </p:sp>
      <p:sp>
        <p:nvSpPr>
          <p:cNvPr id="3" name="文本框 2"/>
          <p:cNvSpPr txBox="1"/>
          <p:nvPr>
            <p:custDataLst>
              <p:tags r:id="rId1"/>
            </p:custDataLst>
          </p:nvPr>
        </p:nvSpPr>
        <p:spPr>
          <a:xfrm>
            <a:off x="847090" y="1440180"/>
            <a:ext cx="4963160" cy="5088890"/>
          </a:xfrm>
          <a:prstGeom prst="rect">
            <a:avLst/>
          </a:prstGeom>
          <a:solidFill>
            <a:schemeClr val="accent1"/>
          </a:solidFill>
        </p:spPr>
        <p:txBody>
          <a:bodyPr wrap="square" rtlCol="0" anchor="t">
            <a:spAutoFit/>
          </a:bodyPr>
          <a:p>
            <a:pPr indent="0" algn="ctr">
              <a:lnSpc>
                <a:spcPct val="150000"/>
              </a:lnSpc>
              <a:buFont typeface="Wingdings" panose="05000000000000000000" charset="0"/>
              <a:buNone/>
            </a:pPr>
            <a:r>
              <a:rPr lang="en-US" altLang="zh-CN" sz="2000" b="1">
                <a:solidFill>
                  <a:srgbClr val="FFFFFF"/>
                </a:solidFill>
                <a:latin typeface="Arial" panose="020B0604020202020204" pitchFamily="34" charset="0"/>
                <a:ea typeface="汉仪旗黑-55简" panose="00020600040101010101" charset="-122"/>
              </a:rPr>
              <a:t>NAV</a:t>
            </a:r>
            <a:r>
              <a:rPr lang="zh-CN" altLang="en-US" sz="2000" b="1">
                <a:solidFill>
                  <a:srgbClr val="FFFFFF"/>
                </a:solidFill>
                <a:latin typeface="Arial" panose="020B0604020202020204" pitchFamily="34" charset="0"/>
                <a:ea typeface="汉仪旗黑-55简" panose="00020600040101010101" charset="-122"/>
              </a:rPr>
              <a:t>更新场景</a:t>
            </a:r>
            <a:endParaRPr lang="zh-CN" altLang="en-US" sz="2000" b="1">
              <a:solidFill>
                <a:srgbClr val="FFFFFF"/>
              </a:solidFill>
              <a:latin typeface="Arial" panose="020B0604020202020204" pitchFamily="34" charset="0"/>
              <a:ea typeface="汉仪旗黑-55简" panose="00020600040101010101" charset="-122"/>
            </a:endParaRPr>
          </a:p>
          <a:p>
            <a:pPr marL="342900" indent="-342900">
              <a:lnSpc>
                <a:spcPct val="150000"/>
              </a:lnSpc>
              <a:buFont typeface="+mj-ea"/>
              <a:buAutoNum type="circleNumDbPlain"/>
            </a:pPr>
            <a:r>
              <a:rPr lang="zh-CN" altLang="en-US" sz="1600">
                <a:solidFill>
                  <a:srgbClr val="FFFFFF"/>
                </a:solidFill>
                <a:latin typeface="Arial" panose="020B0604020202020204" pitchFamily="34" charset="0"/>
                <a:ea typeface="汉仪旗黑-55简" panose="00020600040101010101" charset="-122"/>
              </a:rPr>
              <a:t>非数据接收方STA（</a:t>
            </a:r>
            <a:r>
              <a:rPr lang="zh-CN" altLang="en-US" sz="1600">
                <a:solidFill>
                  <a:srgbClr val="FFFFFF"/>
                </a:solidFill>
                <a:latin typeface="Arial" panose="020B0604020202020204" pitchFamily="34" charset="0"/>
                <a:ea typeface="汉仪旗黑-55简" panose="00020600040101010101" charset="-122"/>
                <a:sym typeface="+mn-ea"/>
              </a:rPr>
              <a:t>RA不是本地地址</a:t>
            </a:r>
            <a:r>
              <a:rPr lang="zh-CN" altLang="en-US" sz="1600">
                <a:solidFill>
                  <a:srgbClr val="FFFFFF"/>
                </a:solidFill>
                <a:latin typeface="Arial" panose="020B0604020202020204" pitchFamily="34" charset="0"/>
                <a:ea typeface="汉仪旗黑-55简" panose="00020600040101010101" charset="-122"/>
              </a:rPr>
              <a:t>），通过收到的PSDU中的Duration字段来更新本地的NAV值</a:t>
            </a:r>
            <a:endParaRPr lang="zh-CN" altLang="en-US" sz="1600">
              <a:solidFill>
                <a:srgbClr val="FFFFFF"/>
              </a:solidFill>
              <a:latin typeface="Arial" panose="020B0604020202020204" pitchFamily="34" charset="0"/>
              <a:ea typeface="汉仪旗黑-55简" panose="00020600040101010101" charset="-122"/>
            </a:endParaRPr>
          </a:p>
          <a:p>
            <a:pPr marL="342900" indent="-342900" algn="l">
              <a:lnSpc>
                <a:spcPct val="150000"/>
              </a:lnSpc>
              <a:buFont typeface="+mj-ea"/>
              <a:buAutoNum type="circleNumDbPlain"/>
            </a:pPr>
            <a:r>
              <a:rPr lang="zh-CN" altLang="en-US" sz="1600">
                <a:solidFill>
                  <a:srgbClr val="FFFFFF"/>
                </a:solidFill>
                <a:latin typeface="Arial" panose="020B0604020202020204" pitchFamily="34" charset="0"/>
                <a:ea typeface="汉仪旗黑-55简" panose="00020600040101010101" charset="-122"/>
              </a:rPr>
              <a:t>如果收到的是PS_POLL帧，在MAC头中并不包含</a:t>
            </a:r>
            <a:r>
              <a:rPr lang="en-US" altLang="zh-CN" sz="1600">
                <a:solidFill>
                  <a:srgbClr val="FFFFFF"/>
                </a:solidFill>
                <a:latin typeface="Arial" panose="020B0604020202020204" pitchFamily="34" charset="0"/>
                <a:ea typeface="汉仪旗黑-55简" panose="00020600040101010101" charset="-122"/>
              </a:rPr>
              <a:t>D</a:t>
            </a:r>
            <a:r>
              <a:rPr lang="zh-CN" altLang="en-US" sz="1600">
                <a:solidFill>
                  <a:srgbClr val="FFFFFF"/>
                </a:solidFill>
                <a:latin typeface="Arial" panose="020B0604020202020204" pitchFamily="34" charset="0"/>
                <a:ea typeface="汉仪旗黑-55简" panose="00020600040101010101" charset="-122"/>
              </a:rPr>
              <a:t>uration字段，默认将</a:t>
            </a:r>
            <a:r>
              <a:rPr lang="en-US" altLang="zh-CN" sz="1600">
                <a:solidFill>
                  <a:srgbClr val="FFFFFF"/>
                </a:solidFill>
                <a:latin typeface="Arial" panose="020B0604020202020204" pitchFamily="34" charset="0"/>
                <a:ea typeface="汉仪旗黑-55简" panose="00020600040101010101" charset="-122"/>
              </a:rPr>
              <a:t>NAV</a:t>
            </a:r>
            <a:r>
              <a:rPr lang="zh-CN" altLang="en-US" sz="1600">
                <a:solidFill>
                  <a:srgbClr val="FFFFFF"/>
                </a:solidFill>
                <a:latin typeface="Arial" panose="020B0604020202020204" pitchFamily="34" charset="0"/>
                <a:ea typeface="汉仪旗黑-55简" panose="00020600040101010101" charset="-122"/>
              </a:rPr>
              <a:t>设置为</a:t>
            </a:r>
            <a:r>
              <a:rPr lang="zh-CN" altLang="en-US" sz="1600" u="sng">
                <a:solidFill>
                  <a:srgbClr val="FFFFFF"/>
                </a:solidFill>
                <a:latin typeface="Arial" panose="020B0604020202020204" pitchFamily="34" charset="0"/>
                <a:ea typeface="汉仪旗黑-55简" panose="00020600040101010101" charset="-122"/>
              </a:rPr>
              <a:t>Time(ACK+SIFS)</a:t>
            </a:r>
            <a:endParaRPr lang="zh-CN" altLang="en-US" sz="1600" u="sng">
              <a:solidFill>
                <a:srgbClr val="FFFFFF"/>
              </a:solidFill>
              <a:latin typeface="Arial" panose="020B0604020202020204" pitchFamily="34" charset="0"/>
              <a:ea typeface="汉仪旗黑-55简" panose="00020600040101010101" charset="-122"/>
            </a:endParaRPr>
          </a:p>
          <a:p>
            <a:pPr marL="342900" indent="-342900">
              <a:lnSpc>
                <a:spcPct val="150000"/>
              </a:lnSpc>
              <a:buFont typeface="+mj-ea"/>
              <a:buAutoNum type="circleNumDbPlain"/>
            </a:pPr>
            <a:r>
              <a:rPr lang="zh-CN" altLang="en-US" sz="1600">
                <a:solidFill>
                  <a:srgbClr val="FFFFFF"/>
                </a:solidFill>
                <a:latin typeface="Arial" panose="020B0604020202020204" pitchFamily="34" charset="0"/>
                <a:ea typeface="汉仪旗黑-55简" panose="00020600040101010101" charset="-122"/>
                <a:sym typeface="+mn-ea"/>
              </a:rPr>
              <a:t>L-SIG的</a:t>
            </a:r>
            <a:r>
              <a:rPr lang="en-US" altLang="zh-CN" sz="1600">
                <a:solidFill>
                  <a:srgbClr val="FFFFFF"/>
                </a:solidFill>
                <a:latin typeface="Arial" panose="020B0604020202020204" pitchFamily="34" charset="0"/>
                <a:ea typeface="汉仪旗黑-55简" panose="00020600040101010101" charset="-122"/>
                <a:sym typeface="+mn-ea"/>
              </a:rPr>
              <a:t>TXOP</a:t>
            </a:r>
            <a:r>
              <a:rPr lang="zh-CN" altLang="en-US" sz="1600">
                <a:solidFill>
                  <a:srgbClr val="FFFFFF"/>
                </a:solidFill>
                <a:latin typeface="Arial" panose="020B0604020202020204" pitchFamily="34" charset="0"/>
                <a:ea typeface="汉仪旗黑-55简" panose="00020600040101010101" charset="-122"/>
                <a:sym typeface="+mn-ea"/>
              </a:rPr>
              <a:t>信息也可以用于更新NAV（仅限</a:t>
            </a:r>
            <a:r>
              <a:rPr lang="en-US" altLang="zh-CN" sz="1600">
                <a:solidFill>
                  <a:srgbClr val="FFFFFF"/>
                </a:solidFill>
                <a:latin typeface="Arial" panose="020B0604020202020204" pitchFamily="34" charset="0"/>
                <a:ea typeface="汉仪旗黑-55简" panose="00020600040101010101" charset="-122"/>
                <a:sym typeface="+mn-ea"/>
              </a:rPr>
              <a:t>802.11n</a:t>
            </a:r>
            <a:r>
              <a:rPr lang="zh-CN" altLang="en-US" sz="1600">
                <a:solidFill>
                  <a:srgbClr val="FFFFFF"/>
                </a:solidFill>
                <a:latin typeface="Arial" panose="020B0604020202020204" pitchFamily="34" charset="0"/>
                <a:ea typeface="汉仪旗黑-55简" panose="00020600040101010101" charset="-122"/>
                <a:sym typeface="+mn-ea"/>
              </a:rPr>
              <a:t>，见后续介绍）</a:t>
            </a:r>
            <a:endParaRPr lang="zh-CN" altLang="en-US" sz="1600">
              <a:solidFill>
                <a:srgbClr val="FFFFFF"/>
              </a:solidFill>
              <a:latin typeface="Arial" panose="020B0604020202020204" pitchFamily="34" charset="0"/>
              <a:ea typeface="汉仪旗黑-55简" panose="00020600040101010101" charset="-122"/>
              <a:sym typeface="+mn-ea"/>
            </a:endParaRPr>
          </a:p>
          <a:p>
            <a:pPr marL="342900" indent="-342900">
              <a:lnSpc>
                <a:spcPct val="150000"/>
              </a:lnSpc>
              <a:buFont typeface="+mj-ea"/>
              <a:buAutoNum type="circleNumDbPlain"/>
            </a:pPr>
            <a:r>
              <a:rPr lang="en-US" altLang="zh-CN" sz="1600">
                <a:solidFill>
                  <a:srgbClr val="FFFFFF"/>
                </a:solidFill>
                <a:latin typeface="Arial" panose="020B0604020202020204" pitchFamily="34" charset="0"/>
                <a:ea typeface="汉仪旗黑-55简" panose="00020600040101010101" charset="-122"/>
                <a:sym typeface="+mn-ea"/>
              </a:rPr>
              <a:t>TXOP Duration</a:t>
            </a:r>
            <a:r>
              <a:rPr lang="zh-CN" altLang="en-US" sz="1600">
                <a:solidFill>
                  <a:srgbClr val="FFFFFF"/>
                </a:solidFill>
                <a:latin typeface="Arial" panose="020B0604020202020204" pitchFamily="34" charset="0"/>
                <a:ea typeface="汉仪旗黑-55简" panose="00020600040101010101" charset="-122"/>
                <a:sym typeface="+mn-ea"/>
              </a:rPr>
              <a:t>信息更新本地</a:t>
            </a:r>
            <a:r>
              <a:rPr lang="en-US" altLang="zh-CN" sz="1600">
                <a:solidFill>
                  <a:srgbClr val="FFFFFF"/>
                </a:solidFill>
                <a:latin typeface="Arial" panose="020B0604020202020204" pitchFamily="34" charset="0"/>
                <a:ea typeface="汉仪旗黑-55简" panose="00020600040101010101" charset="-122"/>
                <a:sym typeface="+mn-ea"/>
              </a:rPr>
              <a:t>NAV</a:t>
            </a:r>
            <a:r>
              <a:rPr lang="zh-CN" altLang="en-US" sz="1600">
                <a:solidFill>
                  <a:srgbClr val="FFFFFF"/>
                </a:solidFill>
                <a:latin typeface="Arial" panose="020B0604020202020204" pitchFamily="34" charset="0"/>
                <a:ea typeface="汉仪旗黑-55简" panose="00020600040101010101" charset="-122"/>
                <a:sym typeface="+mn-ea"/>
              </a:rPr>
              <a:t>（</a:t>
            </a:r>
            <a:r>
              <a:rPr lang="en-US" altLang="zh-CN" sz="1600">
                <a:solidFill>
                  <a:srgbClr val="FFFFFF"/>
                </a:solidFill>
                <a:latin typeface="Arial" panose="020B0604020202020204" pitchFamily="34" charset="0"/>
                <a:ea typeface="汉仪旗黑-55简" panose="00020600040101010101" charset="-122"/>
                <a:sym typeface="+mn-ea"/>
              </a:rPr>
              <a:t>802.11ax</a:t>
            </a:r>
            <a:r>
              <a:rPr lang="zh-CN" altLang="en-US" sz="1600">
                <a:solidFill>
                  <a:srgbClr val="FFFFFF"/>
                </a:solidFill>
                <a:latin typeface="Arial" panose="020B0604020202020204" pitchFamily="34" charset="0"/>
                <a:ea typeface="汉仪旗黑-55简" panose="00020600040101010101" charset="-122"/>
                <a:sym typeface="+mn-ea"/>
              </a:rPr>
              <a:t>，见后续介绍）</a:t>
            </a:r>
            <a:endParaRPr lang="zh-CN" altLang="en-US" sz="1600">
              <a:solidFill>
                <a:srgbClr val="FFFFFF"/>
              </a:solidFill>
              <a:latin typeface="Arial" panose="020B0604020202020204" pitchFamily="34" charset="0"/>
              <a:ea typeface="汉仪旗黑-55简" panose="00020600040101010101" charset="-122"/>
              <a:sym typeface="+mn-ea"/>
            </a:endParaRPr>
          </a:p>
          <a:p>
            <a:pPr marL="342900" indent="-342900">
              <a:lnSpc>
                <a:spcPct val="150000"/>
              </a:lnSpc>
              <a:buFont typeface="+mj-ea"/>
              <a:buAutoNum type="circleNumDbPlain"/>
            </a:pPr>
            <a:endParaRPr lang="zh-CN" altLang="en-US" sz="1600">
              <a:solidFill>
                <a:srgbClr val="FFFFFF"/>
              </a:solidFill>
              <a:latin typeface="Arial" panose="020B0604020202020204" pitchFamily="34" charset="0"/>
              <a:ea typeface="汉仪旗黑-55简" panose="00020600040101010101" charset="-122"/>
              <a:sym typeface="+mn-ea"/>
            </a:endParaRPr>
          </a:p>
          <a:p>
            <a:pPr marL="342900" indent="-342900">
              <a:lnSpc>
                <a:spcPct val="10000"/>
              </a:lnSpc>
              <a:buNone/>
            </a:pPr>
            <a:endParaRPr lang="zh-CN" altLang="en-US" sz="1600">
              <a:solidFill>
                <a:srgbClr val="FFFFFF"/>
              </a:solidFill>
              <a:latin typeface="Arial" panose="020B0604020202020204" pitchFamily="34" charset="0"/>
              <a:ea typeface="汉仪旗黑-55简" panose="00020600040101010101" charset="-122"/>
              <a:sym typeface="+mn-ea"/>
            </a:endParaRPr>
          </a:p>
          <a:p>
            <a:pPr indent="0">
              <a:lnSpc>
                <a:spcPct val="80000"/>
              </a:lnSpc>
              <a:buFont typeface="Wingdings" panose="05000000000000000000" charset="0"/>
              <a:buNone/>
            </a:pPr>
            <a:endParaRPr lang="zh-CN" altLang="en-US" sz="1400" b="1">
              <a:solidFill>
                <a:schemeClr val="bg1"/>
              </a:solidFill>
              <a:latin typeface="Arial" panose="020B0604020202020204" pitchFamily="34" charset="0"/>
              <a:ea typeface="汉仪旗黑-55简" panose="00020600040101010101" charset="-122"/>
              <a:sym typeface="+mn-ea"/>
            </a:endParaRPr>
          </a:p>
          <a:p>
            <a:pPr indent="0">
              <a:lnSpc>
                <a:spcPct val="150000"/>
              </a:lnSpc>
              <a:buFont typeface="Wingdings" panose="05000000000000000000" charset="0"/>
              <a:buNone/>
            </a:pPr>
            <a:r>
              <a:rPr lang="zh-CN" altLang="en-US" sz="1400" b="1">
                <a:solidFill>
                  <a:schemeClr val="bg1"/>
                </a:solidFill>
                <a:latin typeface="Arial" panose="020B0604020202020204" pitchFamily="34" charset="0"/>
                <a:ea typeface="汉仪旗黑-55简" panose="00020600040101010101" charset="-122"/>
                <a:sym typeface="+mn-ea"/>
              </a:rPr>
              <a:t>注意</a:t>
            </a:r>
            <a:r>
              <a:rPr lang="zh-CN" altLang="en-US" sz="1200" b="1">
                <a:solidFill>
                  <a:schemeClr val="bg1"/>
                </a:solidFill>
                <a:latin typeface="Arial" panose="020B0604020202020204" pitchFamily="34" charset="0"/>
                <a:ea typeface="汉仪旗黑-55简" panose="00020600040101010101" charset="-122"/>
                <a:sym typeface="+mn-ea"/>
              </a:rPr>
              <a:t>：</a:t>
            </a:r>
            <a:r>
              <a:rPr lang="en-US" altLang="zh-CN" sz="1200" b="1">
                <a:solidFill>
                  <a:schemeClr val="bg1"/>
                </a:solidFill>
                <a:latin typeface="Arial" panose="020B0604020202020204" pitchFamily="34" charset="0"/>
                <a:ea typeface="汉仪旗黑-55简" panose="00020600040101010101" charset="-122"/>
                <a:sym typeface="+mn-ea"/>
              </a:rPr>
              <a:t> </a:t>
            </a:r>
            <a:r>
              <a:rPr lang="zh-CN" altLang="en-US" sz="1400" b="1">
                <a:solidFill>
                  <a:schemeClr val="bg1"/>
                </a:solidFill>
                <a:latin typeface="Arial" panose="020B0604020202020204" pitchFamily="34" charset="0"/>
                <a:ea typeface="汉仪旗黑-55简" panose="00020600040101010101" charset="-122"/>
                <a:sym typeface="+mn-ea"/>
              </a:rPr>
              <a:t>每次</a:t>
            </a:r>
            <a:r>
              <a:rPr lang="en-US" altLang="zh-CN" sz="1400" b="1">
                <a:solidFill>
                  <a:schemeClr val="bg1"/>
                </a:solidFill>
                <a:latin typeface="Arial" panose="020B0604020202020204" pitchFamily="34" charset="0"/>
                <a:ea typeface="汉仪旗黑-55简" panose="00020600040101010101" charset="-122"/>
                <a:sym typeface="+mn-ea"/>
              </a:rPr>
              <a:t>NAV</a:t>
            </a:r>
            <a:r>
              <a:rPr lang="zh-CN" altLang="en-US" sz="1400" b="1">
                <a:solidFill>
                  <a:schemeClr val="bg1"/>
                </a:solidFill>
                <a:latin typeface="Arial" panose="020B0604020202020204" pitchFamily="34" charset="0"/>
                <a:ea typeface="汉仪旗黑-55简" panose="00020600040101010101" charset="-122"/>
                <a:sym typeface="+mn-ea"/>
              </a:rPr>
              <a:t>的更新都需要保证Duration</a:t>
            </a:r>
            <a:r>
              <a:rPr lang="en-US" altLang="zh-CN" sz="1400" b="1">
                <a:solidFill>
                  <a:schemeClr val="bg1"/>
                </a:solidFill>
                <a:latin typeface="Arial" panose="020B0604020202020204" pitchFamily="34" charset="0"/>
                <a:ea typeface="汉仪旗黑-55简" panose="00020600040101010101" charset="-122"/>
                <a:sym typeface="+mn-ea"/>
              </a:rPr>
              <a:t>(new)</a:t>
            </a:r>
            <a:r>
              <a:rPr lang="zh-CN" altLang="en-US" sz="1400" b="1">
                <a:solidFill>
                  <a:schemeClr val="bg1"/>
                </a:solidFill>
                <a:latin typeface="Arial" panose="020B0604020202020204" pitchFamily="34" charset="0"/>
                <a:ea typeface="汉仪旗黑-55简" panose="00020600040101010101" charset="-122"/>
                <a:sym typeface="+mn-ea"/>
              </a:rPr>
              <a:t>大于Duration</a:t>
            </a:r>
            <a:r>
              <a:rPr lang="en-US" altLang="zh-CN" sz="1400" b="1">
                <a:solidFill>
                  <a:schemeClr val="bg1"/>
                </a:solidFill>
                <a:latin typeface="Arial" panose="020B0604020202020204" pitchFamily="34" charset="0"/>
                <a:ea typeface="汉仪旗黑-55简" panose="00020600040101010101" charset="-122"/>
                <a:sym typeface="+mn-ea"/>
              </a:rPr>
              <a:t>(Local)</a:t>
            </a:r>
            <a:r>
              <a:rPr lang="zh-CN" altLang="en-US" sz="1400" b="1">
                <a:solidFill>
                  <a:schemeClr val="bg1"/>
                </a:solidFill>
                <a:latin typeface="Arial" panose="020B0604020202020204" pitchFamily="34" charset="0"/>
                <a:ea typeface="汉仪旗黑-55简" panose="00020600040101010101" charset="-122"/>
                <a:sym typeface="+mn-ea"/>
              </a:rPr>
              <a:t>，否则</a:t>
            </a:r>
            <a:r>
              <a:rPr lang="zh-CN" sz="1400" b="1">
                <a:solidFill>
                  <a:schemeClr val="bg1"/>
                </a:solidFill>
                <a:latin typeface="Arial" panose="020B0604020202020204" pitchFamily="34" charset="0"/>
                <a:ea typeface="汉仪旗黑-55简" panose="00020600040101010101" charset="-122"/>
                <a:sym typeface="+mn-ea"/>
              </a:rPr>
              <a:t>不更新</a:t>
            </a:r>
            <a:endParaRPr lang="zh-CN" sz="1600">
              <a:solidFill>
                <a:srgbClr val="FFFFFF"/>
              </a:solidFill>
              <a:latin typeface="Arial" panose="020B0604020202020204" pitchFamily="34" charset="0"/>
              <a:ea typeface="汉仪旗黑-55简" panose="00020600040101010101" charset="-122"/>
            </a:endParaRPr>
          </a:p>
        </p:txBody>
      </p:sp>
      <p:sp>
        <p:nvSpPr>
          <p:cNvPr id="5" name="文本框 4"/>
          <p:cNvSpPr txBox="1"/>
          <p:nvPr>
            <p:custDataLst>
              <p:tags r:id="rId2"/>
            </p:custDataLst>
          </p:nvPr>
        </p:nvSpPr>
        <p:spPr>
          <a:xfrm>
            <a:off x="6460490" y="1487805"/>
            <a:ext cx="5212715" cy="4215765"/>
          </a:xfrm>
          <a:prstGeom prst="rect">
            <a:avLst/>
          </a:prstGeom>
          <a:solidFill>
            <a:schemeClr val="accent1"/>
          </a:solidFill>
        </p:spPr>
        <p:txBody>
          <a:bodyPr wrap="square" rtlCol="0" anchor="t">
            <a:spAutoFit/>
          </a:bodyPr>
          <a:p>
            <a:pPr indent="0" algn="ctr">
              <a:lnSpc>
                <a:spcPct val="150000"/>
              </a:lnSpc>
              <a:buFont typeface="Wingdings" panose="05000000000000000000" charset="0"/>
              <a:buNone/>
            </a:pPr>
            <a:r>
              <a:rPr lang="en-US" altLang="zh-CN" sz="2000" b="1">
                <a:solidFill>
                  <a:srgbClr val="FFFFFF"/>
                </a:solidFill>
                <a:latin typeface="Arial" panose="020B0604020202020204" pitchFamily="34" charset="0"/>
                <a:ea typeface="汉仪旗黑-55简" panose="00020600040101010101" charset="-122"/>
              </a:rPr>
              <a:t>NAV</a:t>
            </a:r>
            <a:r>
              <a:rPr lang="zh-CN" altLang="en-US" sz="2000" b="1">
                <a:solidFill>
                  <a:srgbClr val="FFFFFF"/>
                </a:solidFill>
                <a:latin typeface="Arial" panose="020B0604020202020204" pitchFamily="34" charset="0"/>
                <a:ea typeface="汉仪旗黑-55简" panose="00020600040101010101" charset="-122"/>
              </a:rPr>
              <a:t>重置场景</a:t>
            </a:r>
            <a:endParaRPr lang="zh-CN" altLang="en-US" sz="2000" b="1">
              <a:solidFill>
                <a:srgbClr val="FFFFFF"/>
              </a:solidFill>
              <a:latin typeface="Arial" panose="020B0604020202020204" pitchFamily="34" charset="0"/>
              <a:ea typeface="汉仪旗黑-55简" panose="00020600040101010101" charset="-122"/>
            </a:endParaRPr>
          </a:p>
          <a:p>
            <a:pPr marL="342900" indent="-342900">
              <a:lnSpc>
                <a:spcPct val="150000"/>
              </a:lnSpc>
              <a:buFont typeface="+mj-ea"/>
              <a:buAutoNum type="circleNumDbPlain"/>
            </a:pPr>
            <a:r>
              <a:rPr lang="zh-CN" altLang="en-US" sz="1600">
                <a:solidFill>
                  <a:srgbClr val="FFFFFF"/>
                </a:solidFill>
                <a:latin typeface="Arial" panose="020B0604020202020204" pitchFamily="34" charset="0"/>
                <a:ea typeface="汉仪旗黑-55简" panose="00020600040101010101" charset="-122"/>
                <a:sym typeface="+mn-ea"/>
              </a:rPr>
              <a:t>对于收到了</a:t>
            </a:r>
            <a:r>
              <a:rPr lang="en-US" altLang="zh-CN" sz="1600">
                <a:solidFill>
                  <a:srgbClr val="FFFFFF"/>
                </a:solidFill>
                <a:latin typeface="Arial" panose="020B0604020202020204" pitchFamily="34" charset="0"/>
                <a:ea typeface="汉仪旗黑-55简" panose="00020600040101010101" charset="-122"/>
                <a:sym typeface="+mn-ea"/>
              </a:rPr>
              <a:t>RTS</a:t>
            </a:r>
            <a:r>
              <a:rPr lang="zh-CN" altLang="en-US" sz="1600">
                <a:solidFill>
                  <a:srgbClr val="FFFFFF"/>
                </a:solidFill>
                <a:latin typeface="Arial" panose="020B0604020202020204" pitchFamily="34" charset="0"/>
                <a:ea typeface="汉仪旗黑-55简" panose="00020600040101010101" charset="-122"/>
                <a:sym typeface="+mn-ea"/>
              </a:rPr>
              <a:t>（或者 </a:t>
            </a:r>
            <a:r>
              <a:rPr lang="zh-CN" altLang="en-US" sz="1600" i="1">
                <a:solidFill>
                  <a:srgbClr val="FFFFFF"/>
                </a:solidFill>
                <a:latin typeface="Arial" panose="020B0604020202020204" pitchFamily="34" charset="0"/>
                <a:ea typeface="汉仪旗黑-55简" panose="00020600040101010101" charset="-122"/>
                <a:sym typeface="+mn-ea"/>
              </a:rPr>
              <a:t>MU-RTS Trigger frame</a:t>
            </a:r>
            <a:r>
              <a:rPr lang="zh-CN" altLang="en-US" sz="1600">
                <a:solidFill>
                  <a:srgbClr val="FFFFFF"/>
                </a:solidFill>
                <a:latin typeface="Arial" panose="020B0604020202020204" pitchFamily="34" charset="0"/>
                <a:ea typeface="汉仪旗黑-55简" panose="00020600040101010101" charset="-122"/>
                <a:sym typeface="+mn-ea"/>
              </a:rPr>
              <a:t>）的</a:t>
            </a:r>
            <a:r>
              <a:rPr lang="en-US" altLang="zh-CN" sz="1600">
                <a:solidFill>
                  <a:srgbClr val="FFFFFF"/>
                </a:solidFill>
                <a:latin typeface="Arial" panose="020B0604020202020204" pitchFamily="34" charset="0"/>
                <a:ea typeface="汉仪旗黑-55简" panose="00020600040101010101" charset="-122"/>
                <a:sym typeface="+mn-ea"/>
              </a:rPr>
              <a:t>STA</a:t>
            </a:r>
            <a:r>
              <a:rPr lang="zh-CN" altLang="en-US" sz="1600">
                <a:solidFill>
                  <a:srgbClr val="FFFFFF"/>
                </a:solidFill>
                <a:latin typeface="Arial" panose="020B0604020202020204" pitchFamily="34" charset="0"/>
                <a:ea typeface="汉仪旗黑-55简" panose="00020600040101010101" charset="-122"/>
                <a:sym typeface="+mn-ea"/>
              </a:rPr>
              <a:t>（预期接收</a:t>
            </a:r>
            <a:r>
              <a:rPr lang="en-US" altLang="zh-CN" sz="1600">
                <a:solidFill>
                  <a:srgbClr val="FFFFFF"/>
                </a:solidFill>
                <a:latin typeface="Arial" panose="020B0604020202020204" pitchFamily="34" charset="0"/>
                <a:ea typeface="汉仪旗黑-55简" panose="00020600040101010101" charset="-122"/>
                <a:sym typeface="+mn-ea"/>
              </a:rPr>
              <a:t>CTS</a:t>
            </a:r>
            <a:r>
              <a:rPr lang="zh-CN" altLang="en-US" sz="1600">
                <a:solidFill>
                  <a:srgbClr val="FFFFFF"/>
                </a:solidFill>
                <a:latin typeface="Arial" panose="020B0604020202020204" pitchFamily="34" charset="0"/>
                <a:ea typeface="汉仪旗黑-55简" panose="00020600040101010101" charset="-122"/>
                <a:sym typeface="+mn-ea"/>
              </a:rPr>
              <a:t>），如果在NAVTimeout时间内没有收到</a:t>
            </a:r>
            <a:r>
              <a:rPr lang="zh-CN" altLang="en-US" sz="1600" i="1">
                <a:solidFill>
                  <a:srgbClr val="FFFFFF"/>
                </a:solidFill>
                <a:latin typeface="Arial" panose="020B0604020202020204" pitchFamily="34" charset="0"/>
                <a:ea typeface="汉仪旗黑-55简" panose="00020600040101010101" charset="-122"/>
                <a:sym typeface="+mn-ea"/>
              </a:rPr>
              <a:t>PHY-RXSTART.indication</a:t>
            </a:r>
            <a:r>
              <a:rPr lang="zh-CN" altLang="en-US" sz="1600">
                <a:solidFill>
                  <a:srgbClr val="FFFFFF"/>
                </a:solidFill>
                <a:latin typeface="Arial" panose="020B0604020202020204" pitchFamily="34" charset="0"/>
                <a:ea typeface="汉仪旗黑-55简" panose="00020600040101010101" charset="-122"/>
                <a:sym typeface="+mn-ea"/>
              </a:rPr>
              <a:t> ，允许重置其</a:t>
            </a:r>
            <a:r>
              <a:rPr lang="en-US" altLang="zh-CN" sz="1600">
                <a:solidFill>
                  <a:srgbClr val="FFFFFF"/>
                </a:solidFill>
                <a:latin typeface="Arial" panose="020B0604020202020204" pitchFamily="34" charset="0"/>
                <a:ea typeface="汉仪旗黑-55简" panose="00020600040101010101" charset="-122"/>
                <a:sym typeface="+mn-ea"/>
              </a:rPr>
              <a:t>NAV</a:t>
            </a:r>
            <a:endParaRPr lang="zh-CN" altLang="en-US" sz="1600">
              <a:solidFill>
                <a:srgbClr val="FFFFFF"/>
              </a:solidFill>
              <a:latin typeface="Arial" panose="020B0604020202020204" pitchFamily="34" charset="0"/>
              <a:ea typeface="汉仪旗黑-55简" panose="00020600040101010101" charset="-122"/>
            </a:endParaRPr>
          </a:p>
          <a:p>
            <a:pPr indent="0">
              <a:lnSpc>
                <a:spcPct val="100000"/>
              </a:lnSpc>
              <a:buFont typeface="Wingdings" panose="05000000000000000000" charset="0"/>
              <a:buNone/>
            </a:pPr>
            <a:r>
              <a:rPr lang="en-US" altLang="zh-CN" sz="1600">
                <a:solidFill>
                  <a:srgbClr val="FFFFFF"/>
                </a:solidFill>
                <a:latin typeface="Arial" panose="020B0604020202020204" pitchFamily="34" charset="0"/>
                <a:ea typeface="汉仪旗黑-55简" panose="00020600040101010101" charset="-122"/>
                <a:sym typeface="+mn-ea"/>
              </a:rPr>
              <a:t>      </a:t>
            </a:r>
            <a:r>
              <a:rPr lang="zh-CN" altLang="en-US" sz="1200">
                <a:solidFill>
                  <a:srgbClr val="D48511"/>
                </a:solidFill>
                <a:latin typeface="Arial" panose="020B0604020202020204" pitchFamily="34" charset="0"/>
                <a:ea typeface="汉仪旗黑-55简" panose="00020600040101010101" charset="-122"/>
                <a:sym typeface="+mn-ea"/>
              </a:rPr>
              <a:t>NAVTimeout</a:t>
            </a:r>
            <a:r>
              <a:rPr lang="en-US" altLang="zh-CN" sz="1200">
                <a:solidFill>
                  <a:srgbClr val="D48511"/>
                </a:solidFill>
                <a:latin typeface="Arial" panose="020B0604020202020204" pitchFamily="34" charset="0"/>
                <a:ea typeface="汉仪旗黑-55简" panose="00020600040101010101" charset="-122"/>
                <a:sym typeface="+mn-ea"/>
              </a:rPr>
              <a:t>  </a:t>
            </a:r>
            <a:r>
              <a:rPr lang="en-US" altLang="zh-CN" sz="1200">
                <a:solidFill>
                  <a:srgbClr val="FFFFFF"/>
                </a:solidFill>
                <a:latin typeface="Arial" panose="020B0604020202020204" pitchFamily="34" charset="0"/>
                <a:ea typeface="汉仪旗黑-55简" panose="00020600040101010101" charset="-122"/>
                <a:sym typeface="+mn-ea"/>
              </a:rPr>
              <a:t>=</a:t>
            </a:r>
            <a:endParaRPr lang="en-US" altLang="zh-CN" sz="1200">
              <a:solidFill>
                <a:srgbClr val="FFFFFF"/>
              </a:solidFill>
              <a:latin typeface="Arial" panose="020B0604020202020204" pitchFamily="34" charset="0"/>
              <a:ea typeface="汉仪旗黑-55简" panose="00020600040101010101" charset="-122"/>
              <a:sym typeface="+mn-ea"/>
            </a:endParaRPr>
          </a:p>
          <a:p>
            <a:pPr indent="0">
              <a:lnSpc>
                <a:spcPct val="100000"/>
              </a:lnSpc>
              <a:buFont typeface="Wingdings" panose="05000000000000000000" charset="0"/>
              <a:buNone/>
            </a:pPr>
            <a:r>
              <a:rPr lang="en-US" altLang="zh-CN" sz="1200">
                <a:solidFill>
                  <a:srgbClr val="FFFFFF"/>
                </a:solidFill>
                <a:latin typeface="Arial" panose="020B0604020202020204" pitchFamily="34" charset="0"/>
                <a:ea typeface="汉仪旗黑-55简" panose="00020600040101010101" charset="-122"/>
                <a:sym typeface="+mn-ea"/>
              </a:rPr>
              <a:t>        </a:t>
            </a:r>
            <a:r>
              <a:rPr lang="zh-CN" altLang="en-US" sz="1200">
                <a:solidFill>
                  <a:srgbClr val="FFFFFF"/>
                </a:solidFill>
                <a:latin typeface="Arial" panose="020B0604020202020204" pitchFamily="34" charset="0"/>
                <a:ea typeface="汉仪旗黑-55简" panose="00020600040101010101" charset="-122"/>
                <a:sym typeface="+mn-ea"/>
              </a:rPr>
              <a:t>(2</a:t>
            </a:r>
            <a:r>
              <a:rPr lang="en-US" altLang="zh-CN" sz="1200">
                <a:solidFill>
                  <a:srgbClr val="FFFFFF"/>
                </a:solidFill>
                <a:latin typeface="Arial" panose="020B0604020202020204" pitchFamily="34" charset="0"/>
                <a:ea typeface="汉仪旗黑-55简" panose="00020600040101010101" charset="-122"/>
                <a:sym typeface="+mn-ea"/>
              </a:rPr>
              <a:t>*</a:t>
            </a:r>
            <a:r>
              <a:rPr lang="zh-CN" altLang="en-US" sz="1200">
                <a:solidFill>
                  <a:srgbClr val="FFFFFF"/>
                </a:solidFill>
                <a:latin typeface="Arial" panose="020B0604020202020204" pitchFamily="34" charset="0"/>
                <a:ea typeface="汉仪旗黑-55简" panose="00020600040101010101" charset="-122"/>
                <a:sym typeface="+mn-ea"/>
              </a:rPr>
              <a:t>aSIFSTime) + (CTS_Time) + aRxPHYStartDelay + (2</a:t>
            </a:r>
            <a:r>
              <a:rPr lang="en-US" altLang="zh-CN" sz="1200">
                <a:solidFill>
                  <a:srgbClr val="FFFFFF"/>
                </a:solidFill>
                <a:latin typeface="Arial" panose="020B0604020202020204" pitchFamily="34" charset="0"/>
                <a:ea typeface="汉仪旗黑-55简" panose="00020600040101010101" charset="-122"/>
                <a:sym typeface="+mn-ea"/>
              </a:rPr>
              <a:t>*</a:t>
            </a:r>
            <a:r>
              <a:rPr lang="zh-CN" altLang="en-US" sz="1200">
                <a:solidFill>
                  <a:srgbClr val="FFFFFF"/>
                </a:solidFill>
                <a:latin typeface="Arial" panose="020B0604020202020204" pitchFamily="34" charset="0"/>
                <a:ea typeface="汉仪旗黑-55简" panose="00020600040101010101" charset="-122"/>
                <a:sym typeface="+mn-ea"/>
              </a:rPr>
              <a:t>aSlotTime)</a:t>
            </a:r>
            <a:endParaRPr lang="zh-CN" altLang="en-US" sz="1200">
              <a:solidFill>
                <a:srgbClr val="FFFFFF"/>
              </a:solidFill>
              <a:latin typeface="Arial" panose="020B0604020202020204" pitchFamily="34" charset="0"/>
              <a:ea typeface="汉仪旗黑-55简" panose="00020600040101010101" charset="-122"/>
              <a:sym typeface="+mn-ea"/>
            </a:endParaRPr>
          </a:p>
          <a:p>
            <a:pPr indent="0">
              <a:lnSpc>
                <a:spcPct val="150000"/>
              </a:lnSpc>
              <a:buFont typeface="Wingdings" panose="05000000000000000000" charset="0"/>
              <a:buNone/>
            </a:pPr>
            <a:r>
              <a:rPr lang="en-US" altLang="zh-CN" sz="1200">
                <a:solidFill>
                  <a:srgbClr val="FFFFFF"/>
                </a:solidFill>
                <a:latin typeface="Arial" panose="020B0604020202020204" pitchFamily="34" charset="0"/>
                <a:ea typeface="汉仪旗黑-55简" panose="00020600040101010101" charset="-122"/>
                <a:sym typeface="+mn-ea"/>
              </a:rPr>
              <a:t>        </a:t>
            </a:r>
            <a:r>
              <a:rPr lang="zh-CN" altLang="en-US" sz="1200">
                <a:solidFill>
                  <a:srgbClr val="D48511"/>
                </a:solidFill>
                <a:latin typeface="Arial" panose="020B0604020202020204" pitchFamily="34" charset="0"/>
                <a:ea typeface="汉仪旗黑-55简" panose="00020600040101010101" charset="-122"/>
                <a:sym typeface="+mn-ea"/>
              </a:rPr>
              <a:t>aRxPHYStartDelay </a:t>
            </a:r>
            <a:r>
              <a:rPr lang="en-US" altLang="zh-CN" sz="1200">
                <a:solidFill>
                  <a:srgbClr val="D48511"/>
                </a:solidFill>
                <a:latin typeface="Arial" panose="020B0604020202020204" pitchFamily="34" charset="0"/>
                <a:ea typeface="汉仪旗黑-55简" panose="00020600040101010101" charset="-122"/>
                <a:sym typeface="+mn-ea"/>
              </a:rPr>
              <a:t> </a:t>
            </a:r>
            <a:r>
              <a:rPr lang="zh-CN" altLang="en-US" sz="1200">
                <a:solidFill>
                  <a:srgbClr val="FFFFFF"/>
                </a:solidFill>
                <a:latin typeface="Arial" panose="020B0604020202020204" pitchFamily="34" charset="0"/>
                <a:ea typeface="汉仪旗黑-55简" panose="00020600040101010101" charset="-122"/>
                <a:sym typeface="+mn-ea"/>
              </a:rPr>
              <a:t>：</a:t>
            </a:r>
            <a:r>
              <a:rPr lang="en-US" altLang="zh-CN" sz="1200">
                <a:solidFill>
                  <a:srgbClr val="FFFFFF"/>
                </a:solidFill>
                <a:latin typeface="Arial" panose="020B0604020202020204" pitchFamily="34" charset="0"/>
                <a:ea typeface="汉仪旗黑-55简" panose="00020600040101010101" charset="-122"/>
                <a:sym typeface="+mn-ea"/>
              </a:rPr>
              <a:t> </a:t>
            </a:r>
            <a:r>
              <a:rPr lang="zh-CN" altLang="en-US" sz="1200">
                <a:solidFill>
                  <a:srgbClr val="FFFFFF"/>
                </a:solidFill>
                <a:latin typeface="Arial" panose="020B0604020202020204" pitchFamily="34" charset="0"/>
                <a:ea typeface="汉仪旗黑-55简" panose="00020600040101010101" charset="-122"/>
                <a:sym typeface="+mn-ea"/>
              </a:rPr>
              <a:t>接收</a:t>
            </a:r>
            <a:r>
              <a:rPr lang="en-US" altLang="zh-CN" sz="1200">
                <a:solidFill>
                  <a:srgbClr val="FFFFFF"/>
                </a:solidFill>
                <a:latin typeface="Arial" panose="020B0604020202020204" pitchFamily="34" charset="0"/>
                <a:ea typeface="汉仪旗黑-55简" panose="00020600040101010101" charset="-122"/>
                <a:sym typeface="+mn-ea"/>
              </a:rPr>
              <a:t>STA</a:t>
            </a:r>
            <a:r>
              <a:rPr lang="zh-CN" altLang="en-US" sz="1200">
                <a:solidFill>
                  <a:srgbClr val="FFFFFF"/>
                </a:solidFill>
                <a:latin typeface="Arial" panose="020B0604020202020204" pitchFamily="34" charset="0"/>
                <a:ea typeface="汉仪旗黑-55简" panose="00020600040101010101" charset="-122"/>
                <a:sym typeface="+mn-ea"/>
              </a:rPr>
              <a:t>从天线口收到</a:t>
            </a:r>
            <a:r>
              <a:rPr lang="en-US" altLang="zh-CN" sz="1200">
                <a:solidFill>
                  <a:srgbClr val="FFFFFF"/>
                </a:solidFill>
                <a:latin typeface="Arial" panose="020B0604020202020204" pitchFamily="34" charset="0"/>
                <a:ea typeface="汉仪旗黑-55简" panose="00020600040101010101" charset="-122"/>
                <a:sym typeface="+mn-ea"/>
              </a:rPr>
              <a:t>PPDU</a:t>
            </a:r>
            <a:r>
              <a:rPr lang="zh-CN" altLang="en-US" sz="1200">
                <a:solidFill>
                  <a:srgbClr val="FFFFFF"/>
                </a:solidFill>
                <a:latin typeface="Arial" panose="020B0604020202020204" pitchFamily="34" charset="0"/>
                <a:ea typeface="汉仪旗黑-55简" panose="00020600040101010101" charset="-122"/>
                <a:sym typeface="+mn-ea"/>
              </a:rPr>
              <a:t>开始到</a:t>
            </a:r>
            <a:endParaRPr lang="zh-CN" altLang="en-US" sz="1200">
              <a:solidFill>
                <a:srgbClr val="FFFFFF"/>
              </a:solidFill>
              <a:latin typeface="Arial" panose="020B0604020202020204" pitchFamily="34" charset="0"/>
              <a:ea typeface="汉仪旗黑-55简" panose="00020600040101010101" charset="-122"/>
              <a:sym typeface="+mn-ea"/>
            </a:endParaRPr>
          </a:p>
          <a:p>
            <a:pPr indent="0">
              <a:lnSpc>
                <a:spcPct val="100000"/>
              </a:lnSpc>
              <a:buFont typeface="Wingdings" panose="05000000000000000000" charset="0"/>
              <a:buNone/>
            </a:pPr>
            <a:r>
              <a:rPr lang="en-US" altLang="zh-CN" sz="1200">
                <a:solidFill>
                  <a:srgbClr val="FFFFFF"/>
                </a:solidFill>
                <a:latin typeface="Arial" panose="020B0604020202020204" pitchFamily="34" charset="0"/>
                <a:ea typeface="汉仪旗黑-55简" panose="00020600040101010101" charset="-122"/>
                <a:sym typeface="+mn-ea"/>
              </a:rPr>
              <a:t>        </a:t>
            </a:r>
            <a:r>
              <a:rPr lang="zh-CN" altLang="en-US" sz="1200">
                <a:solidFill>
                  <a:srgbClr val="FFFFFF"/>
                </a:solidFill>
                <a:latin typeface="Arial" panose="020B0604020202020204" pitchFamily="34" charset="0"/>
                <a:ea typeface="汉仪旗黑-55简" panose="00020600040101010101" charset="-122"/>
                <a:sym typeface="+mn-ea"/>
              </a:rPr>
              <a:t>PHY-RXSTART.indication之间的延迟时间（</a:t>
            </a:r>
            <a:r>
              <a:rPr lang="en-US" altLang="zh-CN" sz="1200">
                <a:solidFill>
                  <a:srgbClr val="FFFFFF"/>
                </a:solidFill>
                <a:latin typeface="Arial" panose="020B0604020202020204" pitchFamily="34" charset="0"/>
                <a:ea typeface="汉仪旗黑-55简" panose="00020600040101010101" charset="-122"/>
                <a:sym typeface="+mn-ea"/>
              </a:rPr>
              <a:t>us</a:t>
            </a:r>
            <a:r>
              <a:rPr lang="zh-CN" altLang="en-US" sz="1200">
                <a:solidFill>
                  <a:srgbClr val="FFFFFF"/>
                </a:solidFill>
                <a:latin typeface="Arial" panose="020B0604020202020204" pitchFamily="34" charset="0"/>
                <a:ea typeface="汉仪旗黑-55简" panose="00020600040101010101" charset="-122"/>
                <a:sym typeface="+mn-ea"/>
              </a:rPr>
              <a:t>）</a:t>
            </a:r>
            <a:endParaRPr lang="zh-CN" altLang="en-US" sz="1200">
              <a:solidFill>
                <a:srgbClr val="FFFFFF"/>
              </a:solidFill>
              <a:latin typeface="Arial" panose="020B0604020202020204" pitchFamily="34" charset="0"/>
              <a:ea typeface="汉仪旗黑-55简" panose="00020600040101010101" charset="-122"/>
              <a:sym typeface="+mn-ea"/>
            </a:endParaRPr>
          </a:p>
          <a:p>
            <a:pPr indent="0">
              <a:lnSpc>
                <a:spcPct val="100000"/>
              </a:lnSpc>
              <a:buFont typeface="Wingdings" panose="05000000000000000000" charset="0"/>
              <a:buNone/>
            </a:pPr>
            <a:endParaRPr lang="zh-CN" altLang="en-US" sz="1200">
              <a:solidFill>
                <a:srgbClr val="FFFFFF"/>
              </a:solidFill>
              <a:latin typeface="Arial" panose="020B0604020202020204" pitchFamily="34" charset="0"/>
              <a:ea typeface="汉仪旗黑-55简" panose="00020600040101010101" charset="-122"/>
            </a:endParaRPr>
          </a:p>
          <a:p>
            <a:pPr marL="342900" indent="-342900">
              <a:lnSpc>
                <a:spcPct val="150000"/>
              </a:lnSpc>
              <a:buFont typeface="+mj-ea"/>
              <a:buAutoNum type="circleNumDbPlain" startAt="2"/>
            </a:pPr>
            <a:r>
              <a:rPr lang="zh-CN" altLang="en-US" sz="1600">
                <a:solidFill>
                  <a:srgbClr val="FFFFFF"/>
                </a:solidFill>
                <a:latin typeface="Arial" panose="020B0604020202020204" pitchFamily="34" charset="0"/>
                <a:ea typeface="汉仪旗黑-55简" panose="00020600040101010101" charset="-122"/>
              </a:rPr>
              <a:t>在</a:t>
            </a:r>
            <a:r>
              <a:rPr lang="en-US" altLang="zh-CN" sz="1600">
                <a:solidFill>
                  <a:srgbClr val="FFFFFF"/>
                </a:solidFill>
                <a:latin typeface="Arial" panose="020B0604020202020204" pitchFamily="34" charset="0"/>
                <a:ea typeface="汉仪旗黑-55简" panose="00020600040101010101" charset="-122"/>
              </a:rPr>
              <a:t>TXOP</a:t>
            </a:r>
            <a:r>
              <a:rPr lang="zh-CN" altLang="en-US" sz="1600">
                <a:solidFill>
                  <a:srgbClr val="FFFFFF"/>
                </a:solidFill>
                <a:latin typeface="Arial" panose="020B0604020202020204" pitchFamily="34" charset="0"/>
                <a:ea typeface="汉仪旗黑-55简" panose="00020600040101010101" charset="-122"/>
              </a:rPr>
              <a:t>周期内收到CF-End帧，即发生</a:t>
            </a:r>
            <a:r>
              <a:rPr lang="en-US" altLang="zh-CN" sz="1600">
                <a:solidFill>
                  <a:srgbClr val="FFFFFF"/>
                </a:solidFill>
                <a:latin typeface="Arial" panose="020B0604020202020204" pitchFamily="34" charset="0"/>
                <a:ea typeface="汉仪旗黑-55简" panose="00020600040101010101" charset="-122"/>
              </a:rPr>
              <a:t>TXOP</a:t>
            </a:r>
            <a:r>
              <a:rPr lang="zh-CN" altLang="en-US" sz="1600">
                <a:solidFill>
                  <a:srgbClr val="FFFFFF"/>
                </a:solidFill>
                <a:latin typeface="Arial" panose="020B0604020202020204" pitchFamily="34" charset="0"/>
                <a:ea typeface="汉仪旗黑-55简" panose="00020600040101010101" charset="-122"/>
              </a:rPr>
              <a:t>截断，</a:t>
            </a:r>
            <a:r>
              <a:rPr lang="en-US" altLang="zh-CN" sz="1600">
                <a:solidFill>
                  <a:srgbClr val="FFFFFF"/>
                </a:solidFill>
                <a:latin typeface="Arial" panose="020B0604020202020204" pitchFamily="34" charset="0"/>
                <a:ea typeface="汉仪旗黑-55简" panose="00020600040101010101" charset="-122"/>
              </a:rPr>
              <a:t>STA</a:t>
            </a:r>
            <a:r>
              <a:rPr lang="zh-CN" altLang="en-US" sz="1600">
                <a:solidFill>
                  <a:srgbClr val="FFFFFF"/>
                </a:solidFill>
                <a:latin typeface="Arial" panose="020B0604020202020204" pitchFamily="34" charset="0"/>
                <a:ea typeface="汉仪旗黑-55简" panose="00020600040101010101" charset="-122"/>
              </a:rPr>
              <a:t>可以重置其</a:t>
            </a:r>
            <a:r>
              <a:rPr lang="en-US" altLang="zh-CN" sz="1600">
                <a:solidFill>
                  <a:srgbClr val="FFFFFF"/>
                </a:solidFill>
                <a:latin typeface="Arial" panose="020B0604020202020204" pitchFamily="34" charset="0"/>
                <a:ea typeface="汉仪旗黑-55简" panose="00020600040101010101" charset="-122"/>
              </a:rPr>
              <a:t>NAV</a:t>
            </a:r>
            <a:r>
              <a:rPr lang="zh-CN" altLang="en-US" sz="1600">
                <a:solidFill>
                  <a:srgbClr val="FFFFFF"/>
                </a:solidFill>
                <a:latin typeface="Arial" panose="020B0604020202020204" pitchFamily="34" charset="0"/>
                <a:ea typeface="汉仪旗黑-55简" panose="00020600040101010101" charset="-122"/>
              </a:rPr>
              <a:t>，发起</a:t>
            </a:r>
            <a:r>
              <a:rPr lang="en-US" altLang="zh-CN" sz="1600">
                <a:solidFill>
                  <a:srgbClr val="FFFFFF"/>
                </a:solidFill>
                <a:latin typeface="Arial" panose="020B0604020202020204" pitchFamily="34" charset="0"/>
                <a:ea typeface="汉仪旗黑-55简" panose="00020600040101010101" charset="-122"/>
              </a:rPr>
              <a:t>BackOff</a:t>
            </a:r>
            <a:r>
              <a:rPr lang="zh-CN" altLang="en-US" sz="1600">
                <a:solidFill>
                  <a:srgbClr val="FFFFFF"/>
                </a:solidFill>
                <a:latin typeface="Arial" panose="020B0604020202020204" pitchFamily="34" charset="0"/>
                <a:ea typeface="汉仪旗黑-55简" panose="00020600040101010101" charset="-122"/>
              </a:rPr>
              <a:t>竞争接入过程</a:t>
            </a:r>
            <a:endParaRPr lang="zh-CN" altLang="en-US" sz="1600">
              <a:solidFill>
                <a:srgbClr val="FFFFFF"/>
              </a:solidFill>
              <a:latin typeface="Arial" panose="020B0604020202020204" pitchFamily="34" charset="0"/>
              <a:ea typeface="汉仪旗黑-55简" panose="00020600040101010101" charset="-122"/>
            </a:endParaRPr>
          </a:p>
          <a:p>
            <a:pPr marL="342900" indent="-342900">
              <a:lnSpc>
                <a:spcPct val="150000"/>
              </a:lnSpc>
              <a:buFont typeface="+mj-ea"/>
              <a:buAutoNum type="circleNumDbPlain" startAt="2"/>
            </a:pPr>
            <a:r>
              <a:rPr lang="zh-CN" altLang="en-US" sz="1600">
                <a:solidFill>
                  <a:srgbClr val="FFFFFF"/>
                </a:solidFill>
                <a:latin typeface="Arial" panose="020B0604020202020204" pitchFamily="34" charset="0"/>
                <a:ea typeface="汉仪旗黑-55简" panose="00020600040101010101" charset="-122"/>
              </a:rPr>
              <a:t>信道切换</a:t>
            </a:r>
            <a:endParaRPr lang="zh-CN" altLang="en-US" sz="1600">
              <a:solidFill>
                <a:srgbClr val="FFFFFF"/>
              </a:solidFill>
              <a:latin typeface="Arial" panose="020B0604020202020204" pitchFamily="34" charset="0"/>
              <a:ea typeface="汉仪旗黑-55简" panose="00020600040101010101" charset="-122"/>
            </a:endParaRPr>
          </a:p>
        </p:txBody>
      </p:sp>
      <p:cxnSp>
        <p:nvCxnSpPr>
          <p:cNvPr id="7" name="直接连接符 6"/>
          <p:cNvCxnSpPr/>
          <p:nvPr/>
        </p:nvCxnSpPr>
        <p:spPr>
          <a:xfrm>
            <a:off x="6060440" y="1701800"/>
            <a:ext cx="0" cy="3846195"/>
          </a:xfrm>
          <a:prstGeom prst="line">
            <a:avLst/>
          </a:prstGeom>
          <a:ln w="12700">
            <a:solidFill>
              <a:schemeClr val="bg1"/>
            </a:solidFill>
            <a:prstDash val="dash"/>
          </a:ln>
        </p:spPr>
        <p:style>
          <a:lnRef idx="3">
            <a:schemeClr val="dk1"/>
          </a:lnRef>
          <a:fillRef idx="0">
            <a:schemeClr val="dk1"/>
          </a:fillRef>
          <a:effectRef idx="2">
            <a:schemeClr val="dk1"/>
          </a:effectRef>
          <a:fontRef idx="minor">
            <a:schemeClr val="tx1"/>
          </a:fontRef>
        </p:style>
      </p:cxnSp>
      <p:sp>
        <p:nvSpPr>
          <p:cNvPr id="53" name="文本框 52"/>
          <p:cNvSpPr txBox="1"/>
          <p:nvPr/>
        </p:nvSpPr>
        <p:spPr>
          <a:xfrm>
            <a:off x="10111740" y="6283960"/>
            <a:ext cx="1530985" cy="245110"/>
          </a:xfrm>
          <a:prstGeom prst="rect">
            <a:avLst/>
          </a:prstGeom>
          <a:noFill/>
        </p:spPr>
        <p:txBody>
          <a:bodyPr wrap="none" rtlCol="0">
            <a:spAutoFit/>
          </a:bodyPr>
          <a:p>
            <a:pPr algn="l"/>
            <a:r>
              <a:rPr lang="zh-CN" altLang="en-US" sz="1000" b="1" u="sng">
                <a:solidFill>
                  <a:srgbClr val="FF0000"/>
                </a:solidFill>
                <a:effectLst>
                  <a:outerShdw blurRad="38100" dist="38100" dir="2700000" algn="tl">
                    <a:srgbClr val="000000">
                      <a:alpha val="43137"/>
                    </a:srgbClr>
                  </a:outerShdw>
                </a:effectLst>
              </a:rPr>
              <a:t>参考协议章节：</a:t>
            </a:r>
            <a:r>
              <a:rPr lang="en-US" altLang="zh-CN" sz="1000" b="1" u="sng">
                <a:solidFill>
                  <a:srgbClr val="FF0000"/>
                </a:solidFill>
                <a:effectLst>
                  <a:outerShdw blurRad="38100" dist="38100" dir="2700000" algn="tl">
                    <a:srgbClr val="000000">
                      <a:alpha val="43137"/>
                    </a:srgbClr>
                  </a:outerShdw>
                </a:effectLst>
              </a:rPr>
              <a:t>10.3.2.4</a:t>
            </a:r>
            <a:endParaRPr lang="en-US" altLang="zh-CN" sz="1000" b="1" u="sng">
              <a:solidFill>
                <a:srgbClr val="FF0000"/>
              </a:solidFill>
              <a:effectLst>
                <a:outerShdw blurRad="38100" dist="38100" dir="2700000" algn="tl">
                  <a:srgbClr val="000000">
                    <a:alpha val="43137"/>
                  </a:srgbClr>
                </a:outerShdw>
              </a:effectLst>
            </a:endParaRPr>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 name="图片 2"/>
          <p:cNvPicPr>
            <a:picLocks noChangeAspect="1"/>
          </p:cNvPicPr>
          <p:nvPr/>
        </p:nvPicPr>
        <p:blipFill>
          <a:blip r:embed="rId1"/>
          <a:stretch>
            <a:fillRect/>
          </a:stretch>
        </p:blipFill>
        <p:spPr>
          <a:xfrm>
            <a:off x="5511800" y="1362710"/>
            <a:ext cx="6516370" cy="1976755"/>
          </a:xfrm>
          <a:prstGeom prst="rect">
            <a:avLst/>
          </a:prstGeom>
        </p:spPr>
      </p:pic>
      <p:pic>
        <p:nvPicPr>
          <p:cNvPr id="4" name="图片 3"/>
          <p:cNvPicPr>
            <a:picLocks noChangeAspect="1"/>
          </p:cNvPicPr>
          <p:nvPr/>
        </p:nvPicPr>
        <p:blipFill>
          <a:blip r:embed="rId2"/>
          <a:stretch>
            <a:fillRect/>
          </a:stretch>
        </p:blipFill>
        <p:spPr>
          <a:xfrm>
            <a:off x="146050" y="1604010"/>
            <a:ext cx="5170170" cy="1024255"/>
          </a:xfrm>
          <a:prstGeom prst="rect">
            <a:avLst/>
          </a:prstGeom>
        </p:spPr>
      </p:pic>
      <p:sp>
        <p:nvSpPr>
          <p:cNvPr id="2" name="标题 1"/>
          <p:cNvSpPr>
            <a:spLocks noGrp="1"/>
          </p:cNvSpPr>
          <p:nvPr>
            <p:ph type="title"/>
            <p:custDataLst>
              <p:tags r:id="rId3"/>
            </p:custDataLst>
          </p:nvPr>
        </p:nvSpPr>
        <p:spPr>
          <a:xfrm>
            <a:off x="146050" y="137795"/>
            <a:ext cx="11882120" cy="705485"/>
          </a:xfrm>
          <a:solidFill>
            <a:schemeClr val="accent1"/>
          </a:solidFill>
        </p:spPr>
        <p:txBody>
          <a:bodyPr>
            <a:normAutofit/>
          </a:bodyPr>
          <a:p>
            <a:r>
              <a:rPr>
                <a:solidFill>
                  <a:srgbClr val="FFFFFF"/>
                </a:solidFill>
                <a:ea typeface="汉仪旗黑-55简" panose="00020600040101010101" charset="-122"/>
                <a:sym typeface="+mn-ea"/>
              </a:rPr>
              <a:t>频道禁声</a:t>
            </a:r>
            <a:r>
              <a:rPr lang="en-US" altLang="zh-CN">
                <a:solidFill>
                  <a:srgbClr val="FFFFFF"/>
                </a:solidFill>
                <a:ea typeface="汉仪旗黑-55简" panose="00020600040101010101" charset="-122"/>
                <a:sym typeface="+mn-ea"/>
              </a:rPr>
              <a:t>NAV</a:t>
            </a:r>
            <a:r>
              <a:rPr>
                <a:solidFill>
                  <a:srgbClr val="FFFFFF"/>
                </a:solidFill>
                <a:ea typeface="汉仪旗黑-55简" panose="00020600040101010101" charset="-122"/>
                <a:sym typeface="+mn-ea"/>
              </a:rPr>
              <a:t>更新（</a:t>
            </a:r>
            <a:r>
              <a:rPr lang="en-US" altLang="zh-CN">
                <a:solidFill>
                  <a:srgbClr val="FFFFFF"/>
                </a:solidFill>
                <a:ea typeface="汉仪旗黑-55简" panose="00020600040101010101" charset="-122"/>
                <a:sym typeface="+mn-ea"/>
              </a:rPr>
              <a:t>quiet period</a:t>
            </a:r>
            <a:r>
              <a:rPr>
                <a:solidFill>
                  <a:srgbClr val="FFFFFF"/>
                </a:solidFill>
                <a:ea typeface="汉仪旗黑-55简" panose="00020600040101010101" charset="-122"/>
                <a:sym typeface="+mn-ea"/>
              </a:rPr>
              <a:t>）</a:t>
            </a:r>
            <a:endParaRPr>
              <a:solidFill>
                <a:schemeClr val="lt1"/>
              </a:solidFill>
              <a:ea typeface="汉仪文黑-85W" panose="00020600040101010101" charset="-122"/>
            </a:endParaRPr>
          </a:p>
        </p:txBody>
      </p:sp>
      <p:sp>
        <p:nvSpPr>
          <p:cNvPr id="8" name="文本框 7"/>
          <p:cNvSpPr txBox="1"/>
          <p:nvPr/>
        </p:nvSpPr>
        <p:spPr>
          <a:xfrm>
            <a:off x="6212840" y="3500120"/>
            <a:ext cx="5753100" cy="215836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nchor="t">
            <a:spAutoFit/>
          </a:bodyPr>
          <a:p>
            <a:pPr marL="285750" indent="-285750">
              <a:lnSpc>
                <a:spcPct val="140000"/>
              </a:lnSpc>
              <a:buFont typeface="Wingdings" panose="05000000000000000000" charset="0"/>
              <a:buChar char="Ø"/>
            </a:pPr>
            <a:r>
              <a:rPr lang="zh-CN" altLang="en-US" sz="1200"/>
              <a:t>禁声期间是指 BSS 所有工作站临时停止传输的时间，有助于测量是否存在雷达系统的潜在干扰</a:t>
            </a:r>
            <a:endParaRPr lang="zh-CN" altLang="en-US" sz="1200"/>
          </a:p>
          <a:p>
            <a:pPr marL="285750" indent="-285750">
              <a:lnSpc>
                <a:spcPct val="140000"/>
              </a:lnSpc>
              <a:buFont typeface="Wingdings" panose="05000000000000000000" charset="0"/>
              <a:buChar char="Ø"/>
            </a:pPr>
            <a:r>
              <a:rPr lang="zh-CN" altLang="en-US" sz="1200"/>
              <a:t>禁声期是由 Beacon 与 Probe Response 帧中的 Quiet 信息元素进行指定，指定何时停止传输以及历时多久，</a:t>
            </a:r>
            <a:r>
              <a:rPr lang="en-US" altLang="zh-CN" sz="1200" b="1" u="sng">
                <a:sym typeface="+mn-ea"/>
              </a:rPr>
              <a:t>Element ID = 40</a:t>
            </a:r>
            <a:endParaRPr lang="zh-CN" altLang="en-US" sz="1200"/>
          </a:p>
          <a:p>
            <a:pPr marL="285750" indent="-285750">
              <a:lnSpc>
                <a:spcPct val="140000"/>
              </a:lnSpc>
              <a:buFont typeface="Wingdings" panose="05000000000000000000" charset="0"/>
              <a:buChar char="Ø"/>
            </a:pPr>
            <a:r>
              <a:rPr lang="zh-CN" altLang="en-US" sz="1200"/>
              <a:t>在禁声期开始之前，任何帧交换均必须完成，如果后续帧交换过程无法完成，工作站就会释放频道的控制权，等到禁声期结束后所有的</a:t>
            </a:r>
            <a:r>
              <a:rPr lang="en-US" altLang="zh-CN" sz="1200"/>
              <a:t>STA</a:t>
            </a:r>
            <a:r>
              <a:rPr lang="zh-CN" altLang="en-US" sz="1200"/>
              <a:t>的重新发起竞争，所以没有所谓的跨禁声期的频道访问</a:t>
            </a:r>
            <a:endParaRPr lang="zh-CN" altLang="en-US" sz="1200"/>
          </a:p>
          <a:p>
            <a:pPr marL="285750" indent="-285750">
              <a:lnSpc>
                <a:spcPct val="140000"/>
              </a:lnSpc>
              <a:buFont typeface="Wingdings" panose="05000000000000000000" charset="0"/>
              <a:buChar char="Ø"/>
            </a:pPr>
            <a:r>
              <a:rPr lang="zh-CN" altLang="en-US" sz="1200"/>
              <a:t>禁声期到时，所有</a:t>
            </a:r>
            <a:r>
              <a:rPr lang="en-US" altLang="zh-CN" sz="1200"/>
              <a:t>STA</a:t>
            </a:r>
            <a:r>
              <a:rPr lang="zh-CN" altLang="en-US" sz="1200"/>
              <a:t>都需要将本地</a:t>
            </a:r>
            <a:r>
              <a:rPr lang="en-US" altLang="zh-CN" sz="1200"/>
              <a:t>NAV</a:t>
            </a:r>
            <a:r>
              <a:rPr lang="zh-CN" altLang="en-US" sz="1200"/>
              <a:t>设置为</a:t>
            </a:r>
            <a:r>
              <a:rPr lang="en-US" altLang="zh-CN" sz="1200"/>
              <a:t>Quiet Duration</a:t>
            </a:r>
            <a:r>
              <a:rPr lang="zh-CN" altLang="en-US" sz="1200"/>
              <a:t>值</a:t>
            </a:r>
            <a:endParaRPr lang="zh-CN" altLang="en-US" sz="1200"/>
          </a:p>
        </p:txBody>
      </p:sp>
      <p:sp>
        <p:nvSpPr>
          <p:cNvPr id="53" name="文本框 52"/>
          <p:cNvSpPr txBox="1"/>
          <p:nvPr/>
        </p:nvSpPr>
        <p:spPr>
          <a:xfrm>
            <a:off x="10603230" y="6365240"/>
            <a:ext cx="1424940" cy="245110"/>
          </a:xfrm>
          <a:prstGeom prst="rect">
            <a:avLst/>
          </a:prstGeom>
          <a:noFill/>
        </p:spPr>
        <p:txBody>
          <a:bodyPr wrap="none" rtlCol="0">
            <a:spAutoFit/>
          </a:bodyPr>
          <a:p>
            <a:pPr algn="l"/>
            <a:r>
              <a:rPr lang="zh-CN" altLang="en-US" sz="1000" b="1" u="sng">
                <a:solidFill>
                  <a:srgbClr val="FF0000"/>
                </a:solidFill>
                <a:effectLst>
                  <a:outerShdw blurRad="38100" dist="38100" dir="2700000" algn="tl">
                    <a:srgbClr val="000000">
                      <a:alpha val="43137"/>
                    </a:srgbClr>
                  </a:outerShdw>
                </a:effectLst>
              </a:rPr>
              <a:t>参考协议章节：</a:t>
            </a:r>
            <a:r>
              <a:rPr lang="en-US" altLang="zh-CN" sz="1000" b="1" u="sng">
                <a:solidFill>
                  <a:srgbClr val="FF0000"/>
                </a:solidFill>
                <a:effectLst>
                  <a:outerShdw blurRad="38100" dist="38100" dir="2700000" algn="tl">
                    <a:srgbClr val="000000">
                      <a:alpha val="43137"/>
                    </a:srgbClr>
                  </a:outerShdw>
                </a:effectLst>
              </a:rPr>
              <a:t>11.8.3</a:t>
            </a:r>
            <a:endParaRPr lang="en-US" altLang="zh-CN" sz="1000" b="1" u="sng">
              <a:solidFill>
                <a:srgbClr val="FF0000"/>
              </a:solidFill>
              <a:effectLst>
                <a:outerShdw blurRad="38100" dist="38100" dir="2700000" algn="tl">
                  <a:srgbClr val="000000">
                    <a:alpha val="43137"/>
                  </a:srgbClr>
                </a:outerShdw>
              </a:effectLst>
            </a:endParaRPr>
          </a:p>
        </p:txBody>
      </p:sp>
      <p:sp>
        <p:nvSpPr>
          <p:cNvPr id="5" name="文本框 4"/>
          <p:cNvSpPr txBox="1"/>
          <p:nvPr/>
        </p:nvSpPr>
        <p:spPr>
          <a:xfrm>
            <a:off x="9833610" y="2628265"/>
            <a:ext cx="1699260" cy="245110"/>
          </a:xfrm>
          <a:prstGeom prst="rect">
            <a:avLst/>
          </a:prstGeom>
          <a:noFill/>
        </p:spPr>
        <p:txBody>
          <a:bodyPr wrap="none" rtlCol="0">
            <a:spAutoFit/>
          </a:bodyPr>
          <a:p>
            <a:pPr algn="l"/>
            <a:r>
              <a:rPr lang="en-US" sz="1000" b="1" u="sng">
                <a:solidFill>
                  <a:srgbClr val="FF0000"/>
                </a:solidFill>
                <a:effectLst>
                  <a:outerShdw blurRad="38100" dist="38100" dir="2700000" algn="tl">
                    <a:srgbClr val="000000">
                      <a:alpha val="43137"/>
                    </a:srgbClr>
                  </a:outerShdw>
                </a:effectLst>
              </a:rPr>
              <a:t>From : CEVA MAC AP FS</a:t>
            </a:r>
            <a:endParaRPr lang="en-US" sz="1000" b="1" u="sng">
              <a:solidFill>
                <a:srgbClr val="FF0000"/>
              </a:solidFill>
              <a:effectLst>
                <a:outerShdw blurRad="38100" dist="38100" dir="2700000" algn="tl">
                  <a:srgbClr val="000000">
                    <a:alpha val="43137"/>
                  </a:srgbClr>
                </a:outerShdw>
              </a:effectLst>
            </a:endParaRPr>
          </a:p>
        </p:txBody>
      </p:sp>
      <p:sp>
        <p:nvSpPr>
          <p:cNvPr id="6" name="文本框 5"/>
          <p:cNvSpPr txBox="1"/>
          <p:nvPr/>
        </p:nvSpPr>
        <p:spPr>
          <a:xfrm>
            <a:off x="394335" y="3133725"/>
            <a:ext cx="5694045" cy="2524760"/>
          </a:xfrm>
          <a:prstGeom prst="rect">
            <a:avLst/>
          </a:prstGeom>
          <a:noFill/>
          <a:ln>
            <a:noFill/>
          </a:ln>
        </p:spPr>
        <p:txBody>
          <a:bodyPr wrap="square" rtlCol="0" anchor="t">
            <a:spAutoFit/>
          </a:bodyPr>
          <a:p>
            <a:pPr marL="171450" indent="-171450">
              <a:lnSpc>
                <a:spcPct val="120000"/>
              </a:lnSpc>
              <a:buFont typeface="Arial" panose="020B0604020202020204" pitchFamily="34" charset="0"/>
              <a:buChar char="•"/>
            </a:pPr>
            <a:r>
              <a:rPr lang="zh-CN" altLang="en-US" sz="1200"/>
              <a:t>Quiet Count（禁声计时）</a:t>
            </a:r>
            <a:endParaRPr lang="zh-CN" altLang="en-US" sz="1200"/>
          </a:p>
          <a:p>
            <a:pPr>
              <a:lnSpc>
                <a:spcPct val="120000"/>
              </a:lnSpc>
            </a:pPr>
            <a:r>
              <a:rPr lang="zh-CN" altLang="en-US" sz="1200"/>
              <a:t>禁声期可以预先排定时程。此位记载再过多少 Beacon 间隔后开始进入禁声期。</a:t>
            </a:r>
            <a:endParaRPr lang="zh-CN" altLang="en-US" sz="1200"/>
          </a:p>
          <a:p>
            <a:pPr marL="171450" indent="-171450">
              <a:lnSpc>
                <a:spcPct val="120000"/>
              </a:lnSpc>
              <a:buFont typeface="Arial" panose="020B0604020202020204" pitchFamily="34" charset="0"/>
              <a:buChar char="•"/>
            </a:pPr>
            <a:r>
              <a:rPr lang="zh-CN" altLang="en-US" sz="1200"/>
              <a:t>Quiet Period（禁声期）</a:t>
            </a:r>
            <a:endParaRPr lang="zh-CN" altLang="en-US" sz="1200"/>
          </a:p>
          <a:p>
            <a:pPr>
              <a:lnSpc>
                <a:spcPct val="120000"/>
              </a:lnSpc>
            </a:pPr>
            <a:r>
              <a:rPr lang="zh-CN" altLang="en-US" sz="1200"/>
              <a:t>禁声期也可以预先排定周期。如果此位值为 0，代表没有预先排定的禁声期。非 0 值代表每段禁声期间相距多少 Beacon 间隔。</a:t>
            </a:r>
            <a:endParaRPr lang="zh-CN" altLang="en-US" sz="1200"/>
          </a:p>
          <a:p>
            <a:pPr marL="171450" indent="-171450">
              <a:lnSpc>
                <a:spcPct val="120000"/>
              </a:lnSpc>
              <a:buFont typeface="Arial" panose="020B0604020202020204" pitchFamily="34" charset="0"/>
              <a:buChar char="•"/>
            </a:pPr>
            <a:r>
              <a:rPr lang="zh-CN" altLang="en-US" sz="1200"/>
              <a:t>Quiet Duration（禁声持续时闲）</a:t>
            </a:r>
            <a:endParaRPr lang="zh-CN" altLang="en-US" sz="1200"/>
          </a:p>
          <a:p>
            <a:pPr>
              <a:lnSpc>
                <a:spcPct val="120000"/>
              </a:lnSpc>
            </a:pPr>
            <a:r>
              <a:rPr lang="zh-CN" altLang="en-US" sz="1200"/>
              <a:t> 禁声期不见得要持续一整个 Beacon 间隔时间。此位用来指定禁声期打算持续多少个单位时间，一般要小于一个</a:t>
            </a:r>
            <a:r>
              <a:rPr lang="en-US" altLang="zh-CN" sz="1200"/>
              <a:t>Beacon</a:t>
            </a:r>
            <a:r>
              <a:rPr lang="zh-CN" altLang="en-US" sz="1200"/>
              <a:t>间隔。</a:t>
            </a:r>
            <a:endParaRPr lang="zh-CN" altLang="en-US" sz="1200"/>
          </a:p>
          <a:p>
            <a:pPr marL="171450" indent="-171450">
              <a:lnSpc>
                <a:spcPct val="120000"/>
              </a:lnSpc>
              <a:buFont typeface="Arial" panose="020B0604020202020204" pitchFamily="34" charset="0"/>
              <a:buChar char="•"/>
            </a:pPr>
            <a:r>
              <a:rPr lang="zh-CN" altLang="en-US" sz="1200"/>
              <a:t>Quiet Offset（禁声偏移时间）</a:t>
            </a:r>
            <a:endParaRPr lang="zh-CN" altLang="en-US" sz="1200"/>
          </a:p>
          <a:p>
            <a:pPr>
              <a:lnSpc>
                <a:spcPct val="120000"/>
              </a:lnSpc>
            </a:pPr>
            <a:r>
              <a:rPr lang="zh-CN" altLang="en-US" sz="1200"/>
              <a:t> 禁声期不见得始于某个 Beacon 间隔。此位用来指定 Beacon 间隔开始后经过多少单位时间后开始进入下一个禁声期。这个值必须小于 Beacon 间隔时间。</a:t>
            </a:r>
            <a:endParaRPr lang="zh-CN" altLang="en-US" sz="1200"/>
          </a:p>
        </p:txBody>
      </p:sp>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custDataLst>
              <p:tags r:id="rId1"/>
            </p:custDataLst>
          </p:nvPr>
        </p:nvSpPr>
        <p:spPr>
          <a:xfrm>
            <a:off x="146050" y="137795"/>
            <a:ext cx="11877040" cy="705485"/>
          </a:xfrm>
          <a:solidFill>
            <a:schemeClr val="accent1"/>
          </a:solidFill>
        </p:spPr>
        <p:txBody>
          <a:bodyPr>
            <a:normAutofit/>
          </a:bodyPr>
          <a:p>
            <a:r>
              <a:rPr lang="en-US" altLang="zh-CN">
                <a:solidFill>
                  <a:srgbClr val="FFFFFF"/>
                </a:solidFill>
                <a:ea typeface="汉仪旗黑-55简" panose="00020600040101010101" charset="-122"/>
              </a:rPr>
              <a:t>*802.11n L-SIG TXOP</a:t>
            </a:r>
            <a:r>
              <a:rPr>
                <a:solidFill>
                  <a:srgbClr val="FFFFFF"/>
                </a:solidFill>
                <a:ea typeface="汉仪旗黑-55简" panose="00020600040101010101" charset="-122"/>
              </a:rPr>
              <a:t>保护机制（</a:t>
            </a:r>
            <a:r>
              <a:rPr lang="en-US" altLang="zh-CN">
                <a:solidFill>
                  <a:srgbClr val="FFFFFF"/>
                </a:solidFill>
                <a:ea typeface="汉仪旗黑-55简" panose="00020600040101010101" charset="-122"/>
              </a:rPr>
              <a:t>HT Only</a:t>
            </a:r>
            <a:r>
              <a:rPr>
                <a:solidFill>
                  <a:srgbClr val="FFFFFF"/>
                </a:solidFill>
                <a:ea typeface="汉仪旗黑-55简" panose="00020600040101010101" charset="-122"/>
              </a:rPr>
              <a:t>）</a:t>
            </a:r>
            <a:endParaRPr>
              <a:solidFill>
                <a:srgbClr val="FFFFFF"/>
              </a:solidFill>
              <a:ea typeface="汉仪旗黑-55简" panose="00020600040101010101" charset="-122"/>
            </a:endParaRPr>
          </a:p>
        </p:txBody>
      </p:sp>
      <p:pic>
        <p:nvPicPr>
          <p:cNvPr id="38" name="图片 8"/>
          <p:cNvPicPr>
            <a:picLocks noChangeAspect="1"/>
          </p:cNvPicPr>
          <p:nvPr>
            <p:custDataLst>
              <p:tags r:id="rId2"/>
            </p:custDataLst>
          </p:nvPr>
        </p:nvPicPr>
        <p:blipFill>
          <a:blip r:embed="rId3"/>
          <a:stretch>
            <a:fillRect/>
          </a:stretch>
        </p:blipFill>
        <p:spPr>
          <a:xfrm>
            <a:off x="140335" y="1024255"/>
            <a:ext cx="8359140" cy="2476500"/>
          </a:xfrm>
          <a:prstGeom prst="rect">
            <a:avLst/>
          </a:prstGeom>
          <a:noFill/>
          <a:ln>
            <a:noFill/>
          </a:ln>
        </p:spPr>
      </p:pic>
      <p:sp>
        <p:nvSpPr>
          <p:cNvPr id="56" name="矩形 55"/>
          <p:cNvSpPr/>
          <p:nvPr>
            <p:custDataLst>
              <p:tags r:id="rId4"/>
            </p:custDataLst>
          </p:nvPr>
        </p:nvSpPr>
        <p:spPr>
          <a:xfrm>
            <a:off x="140335" y="956310"/>
            <a:ext cx="11882120" cy="2659380"/>
          </a:xfrm>
          <a:prstGeom prst="rect">
            <a:avLst/>
          </a:prstGeom>
          <a:noFill/>
          <a:ln>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4" name="文本框 3"/>
          <p:cNvSpPr txBox="1"/>
          <p:nvPr>
            <p:custDataLst>
              <p:tags r:id="rId5"/>
            </p:custDataLst>
          </p:nvPr>
        </p:nvSpPr>
        <p:spPr>
          <a:xfrm>
            <a:off x="8709660" y="1337310"/>
            <a:ext cx="3093720" cy="829945"/>
          </a:xfrm>
          <a:prstGeom prst="rect">
            <a:avLst/>
          </a:prstGeom>
          <a:solidFill>
            <a:schemeClr val="accent1"/>
          </a:solidFill>
        </p:spPr>
        <p:txBody>
          <a:bodyPr wrap="square" rtlCol="0">
            <a:spAutoFit/>
          </a:bodyPr>
          <a:p>
            <a:r>
              <a:rPr lang="zh-CN" altLang="en-US" sz="1600">
                <a:solidFill>
                  <a:schemeClr val="lt1"/>
                </a:solidFill>
                <a:latin typeface="Arial" panose="020B0604020202020204" pitchFamily="34" charset="0"/>
                <a:ea typeface="汉仪旗黑-55简" panose="00020600040101010101" charset="-122"/>
              </a:rPr>
              <a:t>传统的</a:t>
            </a:r>
            <a:r>
              <a:rPr lang="en-US" altLang="zh-CN" sz="1600">
                <a:solidFill>
                  <a:schemeClr val="lt1"/>
                </a:solidFill>
                <a:latin typeface="Arial" panose="020B0604020202020204" pitchFamily="34" charset="0"/>
                <a:ea typeface="汉仪旗黑-55简" panose="00020600040101010101" charset="-122"/>
              </a:rPr>
              <a:t>802.11</a:t>
            </a:r>
            <a:r>
              <a:rPr lang="zh-CN" altLang="en-US" sz="1600">
                <a:solidFill>
                  <a:schemeClr val="lt1"/>
                </a:solidFill>
                <a:latin typeface="Arial" panose="020B0604020202020204" pitchFamily="34" charset="0"/>
                <a:ea typeface="汉仪旗黑-55简" panose="00020600040101010101" charset="-122"/>
              </a:rPr>
              <a:t>帧</a:t>
            </a:r>
            <a:r>
              <a:rPr lang="en-US" altLang="zh-CN" sz="1600">
                <a:solidFill>
                  <a:schemeClr val="lt1"/>
                </a:solidFill>
                <a:latin typeface="Arial" panose="020B0604020202020204" pitchFamily="34" charset="0"/>
                <a:ea typeface="汉仪旗黑-55简" panose="00020600040101010101" charset="-122"/>
              </a:rPr>
              <a:t> L-SIG Duration</a:t>
            </a:r>
            <a:r>
              <a:rPr lang="zh-CN" altLang="en-US" sz="1600">
                <a:solidFill>
                  <a:schemeClr val="lt1"/>
                </a:solidFill>
                <a:latin typeface="Arial" panose="020B0604020202020204" pitchFamily="34" charset="0"/>
                <a:ea typeface="汉仪旗黑-55简" panose="00020600040101010101" charset="-122"/>
              </a:rPr>
              <a:t>只覆盖当前</a:t>
            </a:r>
            <a:r>
              <a:rPr lang="en-US" altLang="zh-CN" sz="1600">
                <a:solidFill>
                  <a:schemeClr val="lt1"/>
                </a:solidFill>
                <a:latin typeface="Arial" panose="020B0604020202020204" pitchFamily="34" charset="0"/>
                <a:ea typeface="汉仪旗黑-55简" panose="00020600040101010101" charset="-122"/>
              </a:rPr>
              <a:t>PPDU</a:t>
            </a:r>
            <a:r>
              <a:rPr lang="zh-CN" altLang="en-US" sz="1600">
                <a:solidFill>
                  <a:schemeClr val="lt1"/>
                </a:solidFill>
                <a:latin typeface="Arial" panose="020B0604020202020204" pitchFamily="34" charset="0"/>
                <a:ea typeface="汉仪旗黑-55简" panose="00020600040101010101" charset="-122"/>
              </a:rPr>
              <a:t>长度（不含</a:t>
            </a:r>
            <a:r>
              <a:rPr lang="en-US" altLang="zh-CN" sz="1600">
                <a:solidFill>
                  <a:schemeClr val="lt1"/>
                </a:solidFill>
                <a:latin typeface="Arial" panose="020B0604020202020204" pitchFamily="34" charset="0"/>
                <a:ea typeface="汉仪旗黑-55简" panose="00020600040101010101" charset="-122"/>
              </a:rPr>
              <a:t>Preamble</a:t>
            </a:r>
            <a:r>
              <a:rPr lang="zh-CN" altLang="en-US" sz="1600">
                <a:solidFill>
                  <a:schemeClr val="lt1"/>
                </a:solidFill>
                <a:latin typeface="Arial" panose="020B0604020202020204" pitchFamily="34" charset="0"/>
                <a:ea typeface="汉仪旗黑-55简" panose="00020600040101010101" charset="-122"/>
              </a:rPr>
              <a:t>长度）</a:t>
            </a:r>
            <a:endParaRPr lang="zh-CN" altLang="en-US" sz="1600">
              <a:solidFill>
                <a:schemeClr val="lt1"/>
              </a:solidFill>
              <a:latin typeface="Arial" panose="020B0604020202020204" pitchFamily="34" charset="0"/>
              <a:ea typeface="汉仪旗黑-55简" panose="00020600040101010101" charset="-122"/>
            </a:endParaRPr>
          </a:p>
        </p:txBody>
      </p:sp>
      <p:sp>
        <p:nvSpPr>
          <p:cNvPr id="5" name="文本框 4"/>
          <p:cNvSpPr txBox="1"/>
          <p:nvPr>
            <p:custDataLst>
              <p:tags r:id="rId6"/>
            </p:custDataLst>
          </p:nvPr>
        </p:nvSpPr>
        <p:spPr>
          <a:xfrm>
            <a:off x="8709660" y="2350135"/>
            <a:ext cx="3093720" cy="1076325"/>
          </a:xfrm>
          <a:prstGeom prst="rect">
            <a:avLst/>
          </a:prstGeom>
          <a:solidFill>
            <a:schemeClr val="accent1"/>
          </a:solidFill>
        </p:spPr>
        <p:txBody>
          <a:bodyPr wrap="square" rtlCol="0">
            <a:spAutoFit/>
          </a:bodyPr>
          <a:p>
            <a:r>
              <a:rPr lang="zh-CN" sz="1600">
                <a:solidFill>
                  <a:schemeClr val="lt1"/>
                </a:solidFill>
                <a:latin typeface="Arial" panose="020B0604020202020204" pitchFamily="34" charset="0"/>
                <a:ea typeface="汉仪旗黑-55简" panose="00020600040101010101" charset="-122"/>
              </a:rPr>
              <a:t>开启</a:t>
            </a:r>
            <a:r>
              <a:rPr lang="en-US" altLang="zh-CN" sz="1600">
                <a:solidFill>
                  <a:schemeClr val="lt1"/>
                </a:solidFill>
                <a:latin typeface="Arial" panose="020B0604020202020204" pitchFamily="34" charset="0"/>
                <a:ea typeface="汉仪旗黑-55简" panose="00020600040101010101" charset="-122"/>
              </a:rPr>
              <a:t>L-SIG TXOP</a:t>
            </a:r>
            <a:r>
              <a:rPr lang="zh-CN" altLang="en-US" sz="1600">
                <a:solidFill>
                  <a:schemeClr val="lt1"/>
                </a:solidFill>
                <a:latin typeface="Arial" panose="020B0604020202020204" pitchFamily="34" charset="0"/>
                <a:ea typeface="汉仪旗黑-55简" panose="00020600040101010101" charset="-122"/>
              </a:rPr>
              <a:t>保护的</a:t>
            </a:r>
            <a:r>
              <a:rPr lang="en-US" altLang="zh-CN" sz="1600">
                <a:solidFill>
                  <a:schemeClr val="lt1"/>
                </a:solidFill>
                <a:latin typeface="Arial" panose="020B0604020202020204" pitchFamily="34" charset="0"/>
                <a:ea typeface="汉仪旗黑-55简" panose="00020600040101010101" charset="-122"/>
              </a:rPr>
              <a:t>HT</a:t>
            </a:r>
            <a:r>
              <a:rPr lang="zh-CN" altLang="en-US" sz="1600">
                <a:solidFill>
                  <a:schemeClr val="lt1"/>
                </a:solidFill>
                <a:latin typeface="Arial" panose="020B0604020202020204" pitchFamily="34" charset="0"/>
                <a:ea typeface="汉仪旗黑-55简" panose="00020600040101010101" charset="-122"/>
              </a:rPr>
              <a:t>帧头，</a:t>
            </a:r>
            <a:r>
              <a:rPr lang="en-US" altLang="zh-CN" sz="1600">
                <a:solidFill>
                  <a:schemeClr val="lt1"/>
                </a:solidFill>
                <a:latin typeface="Arial" panose="020B0604020202020204" pitchFamily="34" charset="0"/>
                <a:ea typeface="汉仪旗黑-55简" panose="00020600040101010101" charset="-122"/>
              </a:rPr>
              <a:t>L-SIG Duration</a:t>
            </a:r>
            <a:r>
              <a:rPr lang="zh-CN" altLang="en-US" sz="1600">
                <a:solidFill>
                  <a:schemeClr val="lt1"/>
                </a:solidFill>
                <a:latin typeface="Arial" panose="020B0604020202020204" pitchFamily="34" charset="0"/>
                <a:ea typeface="汉仪旗黑-55简" panose="00020600040101010101" charset="-122"/>
              </a:rPr>
              <a:t>包含了：</a:t>
            </a:r>
            <a:endParaRPr lang="zh-CN" altLang="en-US" sz="1600">
              <a:solidFill>
                <a:schemeClr val="lt1"/>
              </a:solidFill>
              <a:latin typeface="Arial" panose="020B0604020202020204" pitchFamily="34" charset="0"/>
              <a:ea typeface="汉仪旗黑-55简" panose="00020600040101010101" charset="-122"/>
            </a:endParaRPr>
          </a:p>
          <a:p>
            <a:r>
              <a:rPr lang="zh-CN" altLang="en-US" sz="1600" u="sng">
                <a:solidFill>
                  <a:schemeClr val="lt1"/>
                </a:solidFill>
                <a:latin typeface="Arial" panose="020B0604020202020204" pitchFamily="34" charset="0"/>
                <a:ea typeface="汉仪旗黑-55简" panose="00020600040101010101" charset="-122"/>
              </a:rPr>
              <a:t>本帧</a:t>
            </a:r>
            <a:r>
              <a:rPr lang="en-US" altLang="zh-CN" sz="1600" u="sng">
                <a:solidFill>
                  <a:schemeClr val="lt1"/>
                </a:solidFill>
                <a:latin typeface="Arial" panose="020B0604020202020204" pitchFamily="34" charset="0"/>
                <a:ea typeface="汉仪旗黑-55简" panose="00020600040101010101" charset="-122"/>
              </a:rPr>
              <a:t>PPDU</a:t>
            </a:r>
            <a:r>
              <a:rPr lang="zh-CN" altLang="en-US" sz="1600" u="sng">
                <a:solidFill>
                  <a:schemeClr val="lt1"/>
                </a:solidFill>
                <a:latin typeface="Arial" panose="020B0604020202020204" pitchFamily="34" charset="0"/>
                <a:ea typeface="汉仪旗黑-55简" panose="00020600040101010101" charset="-122"/>
              </a:rPr>
              <a:t>长度</a:t>
            </a:r>
            <a:r>
              <a:rPr lang="en-US" altLang="zh-CN" sz="1600" u="sng">
                <a:solidFill>
                  <a:schemeClr val="lt1"/>
                </a:solidFill>
                <a:latin typeface="Arial" panose="020B0604020202020204" pitchFamily="34" charset="0"/>
                <a:ea typeface="汉仪旗黑-55简" panose="00020600040101010101" charset="-122"/>
              </a:rPr>
              <a:t>-</a:t>
            </a:r>
            <a:r>
              <a:rPr lang="zh-CN" altLang="en-US" sz="1600" u="sng">
                <a:solidFill>
                  <a:schemeClr val="lt1"/>
                </a:solidFill>
                <a:latin typeface="Arial" panose="020B0604020202020204" pitchFamily="34" charset="0"/>
                <a:ea typeface="汉仪旗黑-55简" panose="00020600040101010101" charset="-122"/>
              </a:rPr>
              <a:t>传统</a:t>
            </a:r>
            <a:r>
              <a:rPr lang="en-US" altLang="zh-CN" sz="1600" u="sng">
                <a:solidFill>
                  <a:schemeClr val="lt1"/>
                </a:solidFill>
                <a:latin typeface="Arial" panose="020B0604020202020204" pitchFamily="34" charset="0"/>
                <a:ea typeface="汉仪旗黑-55简" panose="00020600040101010101" charset="-122"/>
              </a:rPr>
              <a:t>Preamble</a:t>
            </a:r>
            <a:r>
              <a:rPr lang="zh-CN" altLang="en-US" sz="1600" u="sng">
                <a:solidFill>
                  <a:schemeClr val="lt1"/>
                </a:solidFill>
                <a:latin typeface="Arial" panose="020B0604020202020204" pitchFamily="34" charset="0"/>
                <a:ea typeface="汉仪旗黑-55简" panose="00020600040101010101" charset="-122"/>
              </a:rPr>
              <a:t>头长度</a:t>
            </a:r>
            <a:r>
              <a:rPr lang="en-US" altLang="zh-CN" sz="1600" u="sng">
                <a:solidFill>
                  <a:schemeClr val="lt1"/>
                </a:solidFill>
                <a:latin typeface="Arial" panose="020B0604020202020204" pitchFamily="34" charset="0"/>
                <a:ea typeface="汉仪旗黑-55简" panose="00020600040101010101" charset="-122"/>
              </a:rPr>
              <a:t>+</a:t>
            </a:r>
            <a:r>
              <a:rPr lang="zh-CN" altLang="en-US" sz="1600" u="sng">
                <a:solidFill>
                  <a:schemeClr val="lt1"/>
                </a:solidFill>
                <a:latin typeface="Arial" panose="020B0604020202020204" pitchFamily="34" charset="0"/>
                <a:ea typeface="汉仪旗黑-55简" panose="00020600040101010101" charset="-122"/>
              </a:rPr>
              <a:t>后续传输序列预估长度</a:t>
            </a:r>
            <a:endParaRPr lang="zh-CN" altLang="en-US" sz="1600" u="sng">
              <a:solidFill>
                <a:schemeClr val="lt1"/>
              </a:solidFill>
              <a:latin typeface="Arial" panose="020B0604020202020204" pitchFamily="34" charset="0"/>
              <a:ea typeface="汉仪旗黑-55简" panose="00020600040101010101" charset="-122"/>
            </a:endParaRPr>
          </a:p>
        </p:txBody>
      </p:sp>
      <p:pic>
        <p:nvPicPr>
          <p:cNvPr id="18" name="图片 16"/>
          <p:cNvPicPr>
            <a:picLocks noChangeAspect="1"/>
          </p:cNvPicPr>
          <p:nvPr/>
        </p:nvPicPr>
        <p:blipFill>
          <a:blip r:embed="rId7"/>
          <a:srcRect l="11544" t="4754" b="14738"/>
          <a:stretch>
            <a:fillRect/>
          </a:stretch>
        </p:blipFill>
        <p:spPr>
          <a:xfrm>
            <a:off x="261620" y="3955415"/>
            <a:ext cx="6695440" cy="2680970"/>
          </a:xfrm>
          <a:prstGeom prst="rect">
            <a:avLst/>
          </a:prstGeom>
          <a:noFill/>
          <a:ln>
            <a:noFill/>
          </a:ln>
        </p:spPr>
      </p:pic>
      <p:sp>
        <p:nvSpPr>
          <p:cNvPr id="7" name="矩形 6"/>
          <p:cNvSpPr/>
          <p:nvPr>
            <p:custDataLst>
              <p:tags r:id="rId8"/>
            </p:custDataLst>
          </p:nvPr>
        </p:nvSpPr>
        <p:spPr>
          <a:xfrm>
            <a:off x="140970" y="3793490"/>
            <a:ext cx="11882120" cy="2952750"/>
          </a:xfrm>
          <a:prstGeom prst="rect">
            <a:avLst/>
          </a:prstGeom>
          <a:noFill/>
          <a:ln>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1" name="文本框 10"/>
          <p:cNvSpPr txBox="1"/>
          <p:nvPr>
            <p:custDataLst>
              <p:tags r:id="rId9"/>
            </p:custDataLst>
          </p:nvPr>
        </p:nvSpPr>
        <p:spPr>
          <a:xfrm>
            <a:off x="6785610" y="4248785"/>
            <a:ext cx="5134610" cy="337185"/>
          </a:xfrm>
          <a:prstGeom prst="rect">
            <a:avLst/>
          </a:prstGeom>
          <a:solidFill>
            <a:schemeClr val="accent1"/>
          </a:solidFill>
        </p:spPr>
        <p:txBody>
          <a:bodyPr wrap="square" rtlCol="0">
            <a:spAutoFit/>
          </a:bodyPr>
          <a:p>
            <a:r>
              <a:rPr lang="zh-CN" altLang="en-US" sz="1600">
                <a:solidFill>
                  <a:srgbClr val="FFFFFF"/>
                </a:solidFill>
                <a:latin typeface="Arial" panose="020B0604020202020204" pitchFamily="34" charset="0"/>
                <a:ea typeface="汉仪旗黑-55简" panose="00020600040101010101" charset="-122"/>
              </a:rPr>
              <a:t>第一帧</a:t>
            </a:r>
            <a:r>
              <a:rPr lang="en-US" altLang="zh-CN" sz="1600">
                <a:solidFill>
                  <a:srgbClr val="FFFFFF"/>
                </a:solidFill>
                <a:latin typeface="Arial" panose="020B0604020202020204" pitchFamily="34" charset="0"/>
                <a:ea typeface="汉仪旗黑-55简" panose="00020600040101010101" charset="-122"/>
              </a:rPr>
              <a:t>DATA</a:t>
            </a:r>
            <a:r>
              <a:rPr lang="zh-CN" altLang="en-US" sz="1600">
                <a:solidFill>
                  <a:srgbClr val="FFFFFF"/>
                </a:solidFill>
                <a:latin typeface="Arial" panose="020B0604020202020204" pitchFamily="34" charset="0"/>
                <a:ea typeface="汉仪旗黑-55简" panose="00020600040101010101" charset="-122"/>
              </a:rPr>
              <a:t>使用</a:t>
            </a:r>
            <a:r>
              <a:rPr lang="en-US" altLang="zh-CN" sz="1600">
                <a:solidFill>
                  <a:srgbClr val="FFFFFF"/>
                </a:solidFill>
                <a:latin typeface="Arial" panose="020B0604020202020204" pitchFamily="34" charset="0"/>
                <a:ea typeface="汉仪旗黑-55简" panose="00020600040101010101" charset="-122"/>
              </a:rPr>
              <a:t>L-SIG Duration</a:t>
            </a:r>
            <a:r>
              <a:rPr lang="zh-CN" altLang="en-US" sz="1600">
                <a:solidFill>
                  <a:srgbClr val="FFFFFF"/>
                </a:solidFill>
                <a:latin typeface="Arial" panose="020B0604020202020204" pitchFamily="34" charset="0"/>
                <a:ea typeface="汉仪旗黑-55简" panose="00020600040101010101" charset="-122"/>
              </a:rPr>
              <a:t>保护下一个反馈帧</a:t>
            </a:r>
            <a:endParaRPr lang="zh-CN" altLang="en-US" sz="1600">
              <a:solidFill>
                <a:srgbClr val="FFFFFF"/>
              </a:solidFill>
              <a:latin typeface="Arial" panose="020B0604020202020204" pitchFamily="34" charset="0"/>
              <a:ea typeface="汉仪旗黑-55简" panose="00020600040101010101" charset="-122"/>
            </a:endParaRPr>
          </a:p>
        </p:txBody>
      </p:sp>
      <p:sp>
        <p:nvSpPr>
          <p:cNvPr id="12" name="文本框 11"/>
          <p:cNvSpPr txBox="1"/>
          <p:nvPr>
            <p:custDataLst>
              <p:tags r:id="rId10"/>
            </p:custDataLst>
          </p:nvPr>
        </p:nvSpPr>
        <p:spPr>
          <a:xfrm>
            <a:off x="6785610" y="6052820"/>
            <a:ext cx="5134610" cy="583565"/>
          </a:xfrm>
          <a:prstGeom prst="rect">
            <a:avLst/>
          </a:prstGeom>
          <a:solidFill>
            <a:schemeClr val="accent1"/>
          </a:solidFill>
        </p:spPr>
        <p:txBody>
          <a:bodyPr wrap="square" rtlCol="0">
            <a:spAutoFit/>
          </a:bodyPr>
          <a:p>
            <a:r>
              <a:rPr lang="zh-CN" altLang="en-US" sz="1600">
                <a:solidFill>
                  <a:srgbClr val="FFFFFF"/>
                </a:solidFill>
                <a:latin typeface="Arial" panose="020B0604020202020204" pitchFamily="34" charset="0"/>
                <a:ea typeface="汉仪旗黑-55简" panose="00020600040101010101" charset="-122"/>
              </a:rPr>
              <a:t>反馈帧使用收到的</a:t>
            </a:r>
            <a:r>
              <a:rPr lang="en-US" altLang="zh-CN" sz="1600">
                <a:solidFill>
                  <a:srgbClr val="FFFFFF"/>
                </a:solidFill>
                <a:latin typeface="Arial" panose="020B0604020202020204" pitchFamily="34" charset="0"/>
                <a:ea typeface="汉仪旗黑-55简" panose="00020600040101010101" charset="-122"/>
              </a:rPr>
              <a:t>MAC Duration</a:t>
            </a:r>
            <a:r>
              <a:rPr lang="zh-CN" altLang="en-US" sz="1600">
                <a:solidFill>
                  <a:srgbClr val="FFFFFF"/>
                </a:solidFill>
                <a:latin typeface="Arial" panose="020B0604020202020204" pitchFamily="34" charset="0"/>
                <a:ea typeface="汉仪旗黑-55简" panose="00020600040101010101" charset="-122"/>
              </a:rPr>
              <a:t>来更新本次的</a:t>
            </a:r>
            <a:r>
              <a:rPr lang="en-US" altLang="zh-CN" sz="1600">
                <a:solidFill>
                  <a:srgbClr val="FFFFFF"/>
                </a:solidFill>
                <a:latin typeface="Arial" panose="020B0604020202020204" pitchFamily="34" charset="0"/>
                <a:ea typeface="汉仪旗黑-55简" panose="00020600040101010101" charset="-122"/>
              </a:rPr>
              <a:t>L-SIG Duration</a:t>
            </a:r>
            <a:endParaRPr lang="en-US" altLang="zh-CN" sz="1600">
              <a:solidFill>
                <a:srgbClr val="FFFFFF"/>
              </a:solidFill>
              <a:latin typeface="Arial" panose="020B0604020202020204" pitchFamily="34" charset="0"/>
              <a:ea typeface="汉仪旗黑-55简" panose="00020600040101010101" charset="-122"/>
            </a:endParaRPr>
          </a:p>
        </p:txBody>
      </p:sp>
      <p:sp>
        <p:nvSpPr>
          <p:cNvPr id="13" name="文本框 12"/>
          <p:cNvSpPr txBox="1"/>
          <p:nvPr>
            <p:custDataLst>
              <p:tags r:id="rId11"/>
            </p:custDataLst>
          </p:nvPr>
        </p:nvSpPr>
        <p:spPr>
          <a:xfrm>
            <a:off x="6785610" y="5004435"/>
            <a:ext cx="5134610" cy="583565"/>
          </a:xfrm>
          <a:prstGeom prst="rect">
            <a:avLst/>
          </a:prstGeom>
          <a:solidFill>
            <a:schemeClr val="accent1"/>
          </a:solidFill>
        </p:spPr>
        <p:txBody>
          <a:bodyPr wrap="square" rtlCol="0">
            <a:spAutoFit/>
          </a:bodyPr>
          <a:p>
            <a:r>
              <a:rPr lang="zh-CN" sz="1600">
                <a:solidFill>
                  <a:srgbClr val="FFFFFF"/>
                </a:solidFill>
                <a:latin typeface="Arial" panose="020B0604020202020204" pitchFamily="34" charset="0"/>
                <a:ea typeface="汉仪旗黑-55简" panose="00020600040101010101" charset="-122"/>
              </a:rPr>
              <a:t>后续的</a:t>
            </a:r>
            <a:r>
              <a:rPr lang="en-US" altLang="zh-CN" sz="1600">
                <a:solidFill>
                  <a:srgbClr val="FFFFFF"/>
                </a:solidFill>
                <a:latin typeface="Arial" panose="020B0604020202020204" pitchFamily="34" charset="0"/>
                <a:ea typeface="汉仪旗黑-55简" panose="00020600040101010101" charset="-122"/>
              </a:rPr>
              <a:t>DATA</a:t>
            </a:r>
            <a:r>
              <a:rPr lang="zh-CN" altLang="en-US" sz="1600">
                <a:solidFill>
                  <a:srgbClr val="FFFFFF"/>
                </a:solidFill>
                <a:latin typeface="Arial" panose="020B0604020202020204" pitchFamily="34" charset="0"/>
                <a:ea typeface="汉仪旗黑-55简" panose="00020600040101010101" charset="-122"/>
              </a:rPr>
              <a:t>帧</a:t>
            </a:r>
            <a:r>
              <a:rPr lang="en-US" altLang="zh-CN" sz="1600">
                <a:solidFill>
                  <a:srgbClr val="FFFFFF"/>
                </a:solidFill>
                <a:latin typeface="Arial" panose="020B0604020202020204" pitchFamily="34" charset="0"/>
                <a:ea typeface="汉仪旗黑-55简" panose="00020600040101010101" charset="-122"/>
              </a:rPr>
              <a:t>L-SIG Duration</a:t>
            </a:r>
            <a:r>
              <a:rPr lang="zh-CN" altLang="en-US" sz="1600">
                <a:solidFill>
                  <a:srgbClr val="FFFFFF"/>
                </a:solidFill>
                <a:latin typeface="Arial" panose="020B0604020202020204" pitchFamily="34" charset="0"/>
                <a:ea typeface="汉仪旗黑-55简" panose="00020600040101010101" charset="-122"/>
              </a:rPr>
              <a:t>保护</a:t>
            </a:r>
            <a:r>
              <a:rPr lang="zh-CN" sz="1600">
                <a:solidFill>
                  <a:srgbClr val="FFFFFF"/>
                </a:solidFill>
                <a:latin typeface="Arial" panose="020B0604020202020204" pitchFamily="34" charset="0"/>
                <a:ea typeface="汉仪旗黑-55简" panose="00020600040101010101" charset="-122"/>
              </a:rPr>
              <a:t>持续到数据传输序列的结尾（和</a:t>
            </a:r>
            <a:r>
              <a:rPr lang="en-US" altLang="zh-CN" sz="1600">
                <a:solidFill>
                  <a:srgbClr val="FFFFFF"/>
                </a:solidFill>
                <a:latin typeface="Arial" panose="020B0604020202020204" pitchFamily="34" charset="0"/>
                <a:ea typeface="汉仪旗黑-55简" panose="00020600040101010101" charset="-122"/>
              </a:rPr>
              <a:t>MAC Duration</a:t>
            </a:r>
            <a:r>
              <a:rPr lang="zh-CN" altLang="en-US" sz="1600">
                <a:solidFill>
                  <a:srgbClr val="FFFFFF"/>
                </a:solidFill>
                <a:latin typeface="Arial" panose="020B0604020202020204" pitchFamily="34" charset="0"/>
                <a:ea typeface="汉仪旗黑-55简" panose="00020600040101010101" charset="-122"/>
              </a:rPr>
              <a:t>结束点一致</a:t>
            </a:r>
            <a:r>
              <a:rPr lang="zh-CN" sz="1600">
                <a:solidFill>
                  <a:srgbClr val="FFFFFF"/>
                </a:solidFill>
                <a:latin typeface="Arial" panose="020B0604020202020204" pitchFamily="34" charset="0"/>
                <a:ea typeface="汉仪旗黑-55简" panose="00020600040101010101" charset="-122"/>
              </a:rPr>
              <a:t>）</a:t>
            </a:r>
            <a:endParaRPr lang="zh-CN" sz="1600">
              <a:solidFill>
                <a:srgbClr val="FFFFFF"/>
              </a:solidFill>
              <a:latin typeface="Arial" panose="020B0604020202020204" pitchFamily="34" charset="0"/>
              <a:ea typeface="汉仪旗黑-55简" panose="00020600040101010101" charset="-122"/>
            </a:endParaRPr>
          </a:p>
        </p:txBody>
      </p:sp>
      <p:cxnSp>
        <p:nvCxnSpPr>
          <p:cNvPr id="14" name="直接箭头连接符 13"/>
          <p:cNvCxnSpPr>
            <a:endCxn id="11" idx="1"/>
          </p:cNvCxnSpPr>
          <p:nvPr/>
        </p:nvCxnSpPr>
        <p:spPr>
          <a:xfrm flipV="1">
            <a:off x="1490980" y="4417695"/>
            <a:ext cx="5294630" cy="868045"/>
          </a:xfrm>
          <a:prstGeom prst="straightConnector1">
            <a:avLst/>
          </a:prstGeom>
          <a:ln w="19050">
            <a:solidFill>
              <a:srgbClr val="FF0000">
                <a:alpha val="44000"/>
              </a:srgb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endCxn id="12" idx="1"/>
          </p:cNvCxnSpPr>
          <p:nvPr/>
        </p:nvCxnSpPr>
        <p:spPr>
          <a:xfrm>
            <a:off x="2493010" y="5978525"/>
            <a:ext cx="4292600" cy="366395"/>
          </a:xfrm>
          <a:prstGeom prst="straightConnector1">
            <a:avLst/>
          </a:prstGeom>
          <a:ln w="19050">
            <a:solidFill>
              <a:srgbClr val="FF0000">
                <a:alpha val="44000"/>
              </a:srgb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endCxn id="13" idx="1"/>
          </p:cNvCxnSpPr>
          <p:nvPr/>
        </p:nvCxnSpPr>
        <p:spPr>
          <a:xfrm flipV="1">
            <a:off x="4629150" y="5296535"/>
            <a:ext cx="2156460" cy="26035"/>
          </a:xfrm>
          <a:prstGeom prst="straightConnector1">
            <a:avLst/>
          </a:prstGeom>
          <a:ln w="19050">
            <a:solidFill>
              <a:srgbClr val="FF0000">
                <a:alpha val="44000"/>
              </a:srgbClr>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par>
                                <p:cTn id="24" presetID="3" presetClass="entr" presetSubtype="1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12" grpId="0" bldLvl="0" animBg="1"/>
      <p:bldP spid="12" grpId="1" animBg="1"/>
      <p:bldP spid="13" grpId="0" bldLvl="0" animBg="1"/>
      <p:bldP spid="1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custDataLst>
              <p:tags r:id="rId1"/>
            </p:custDataLst>
          </p:nvPr>
        </p:nvSpPr>
        <p:spPr>
          <a:xfrm>
            <a:off x="146050" y="137795"/>
            <a:ext cx="11876405" cy="705485"/>
          </a:xfrm>
          <a:solidFill>
            <a:schemeClr val="accent1"/>
          </a:solidFill>
        </p:spPr>
        <p:txBody>
          <a:bodyPr>
            <a:normAutofit/>
          </a:bodyPr>
          <a:p>
            <a:r>
              <a:rPr lang="en-US" altLang="zh-CN">
                <a:solidFill>
                  <a:schemeClr val="lt1"/>
                </a:solidFill>
                <a:ea typeface="汉仪文黑-85W" panose="00020600040101010101" charset="-122"/>
              </a:rPr>
              <a:t>*802.11n L-SIG TXOP</a:t>
            </a:r>
            <a:r>
              <a:rPr>
                <a:solidFill>
                  <a:schemeClr val="lt1"/>
                </a:solidFill>
                <a:ea typeface="汉仪文黑-85W" panose="00020600040101010101" charset="-122"/>
              </a:rPr>
              <a:t>保护机制</a:t>
            </a:r>
            <a:endParaRPr>
              <a:solidFill>
                <a:schemeClr val="lt1"/>
              </a:solidFill>
              <a:ea typeface="汉仪文黑-85W" panose="00020600040101010101" charset="-122"/>
            </a:endParaRPr>
          </a:p>
        </p:txBody>
      </p:sp>
      <p:grpSp>
        <p:nvGrpSpPr>
          <p:cNvPr id="17" name="组合 16"/>
          <p:cNvGrpSpPr/>
          <p:nvPr/>
        </p:nvGrpSpPr>
        <p:grpSpPr>
          <a:xfrm>
            <a:off x="169545" y="1028700"/>
            <a:ext cx="11780520" cy="5546725"/>
            <a:chOff x="789" y="6251"/>
            <a:chExt cx="17623" cy="4020"/>
          </a:xfrm>
        </p:grpSpPr>
        <p:sp>
          <p:nvSpPr>
            <p:cNvPr id="3" name="矩形 2"/>
            <p:cNvSpPr/>
            <p:nvPr>
              <p:custDataLst>
                <p:tags r:id="rId2"/>
              </p:custDataLst>
            </p:nvPr>
          </p:nvSpPr>
          <p:spPr>
            <a:xfrm>
              <a:off x="789" y="6251"/>
              <a:ext cx="17623" cy="402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0" name="文本框 9"/>
            <p:cNvSpPr txBox="1"/>
            <p:nvPr>
              <p:custDataLst>
                <p:tags r:id="rId3"/>
              </p:custDataLst>
            </p:nvPr>
          </p:nvSpPr>
          <p:spPr>
            <a:xfrm>
              <a:off x="1120" y="8020"/>
              <a:ext cx="16890" cy="2125"/>
            </a:xfrm>
            <a:prstGeom prst="rect">
              <a:avLst/>
            </a:prstGeom>
            <a:ln>
              <a:noFill/>
              <a:prstDash val="dash"/>
            </a:ln>
          </p:spPr>
          <p:style>
            <a:lnRef idx="2">
              <a:schemeClr val="dk1">
                <a:shade val="50000"/>
              </a:schemeClr>
            </a:lnRef>
            <a:fillRef idx="1">
              <a:schemeClr val="dk1"/>
            </a:fillRef>
            <a:effectRef idx="0">
              <a:schemeClr val="dk1"/>
            </a:effectRef>
            <a:fontRef idx="minor">
              <a:schemeClr val="lt1"/>
            </a:fontRef>
          </p:style>
          <p:txBody>
            <a:bodyPr wrap="square" rtlCol="0" anchor="t">
              <a:spAutoFit/>
            </a:bodyPr>
            <a:p>
              <a:pPr algn="l">
                <a:lnSpc>
                  <a:spcPct val="140000"/>
                </a:lnSpc>
              </a:pPr>
              <a:r>
                <a:rPr lang="zh-CN" altLang="en-US" sz="2000" b="1" u="sng">
                  <a:solidFill>
                    <a:schemeClr val="bg1"/>
                  </a:solidFill>
                  <a:latin typeface="Arial" panose="020B0604020202020204" pitchFamily="34" charset="0"/>
                  <a:ea typeface="汉仪旗黑-55简" panose="00020600040101010101" charset="-122"/>
                  <a:sym typeface="+mn-ea"/>
                </a:rPr>
                <a:t>HT STA NAV更新规则</a:t>
              </a:r>
              <a:r>
                <a:rPr lang="zh-CN" altLang="en-US" sz="2000" b="1">
                  <a:solidFill>
                    <a:schemeClr val="bg1"/>
                  </a:solidFill>
                  <a:latin typeface="Arial" panose="020B0604020202020204" pitchFamily="34" charset="0"/>
                  <a:ea typeface="汉仪旗黑-55简" panose="00020600040101010101" charset="-122"/>
                  <a:sym typeface="+mn-ea"/>
                </a:rPr>
                <a:t>：</a:t>
              </a:r>
              <a:endParaRPr lang="zh-CN" altLang="en-US" sz="2000" b="1">
                <a:solidFill>
                  <a:schemeClr val="bg1"/>
                </a:solidFill>
                <a:latin typeface="Arial" panose="020B0604020202020204" pitchFamily="34" charset="0"/>
                <a:ea typeface="汉仪旗黑-55简" panose="00020600040101010101" charset="-122"/>
                <a:sym typeface="+mn-ea"/>
              </a:endParaRPr>
            </a:p>
            <a:p>
              <a:pPr algn="l">
                <a:lnSpc>
                  <a:spcPct val="140000"/>
                </a:lnSpc>
              </a:pPr>
              <a:endParaRPr lang="zh-CN" altLang="en-US" sz="1600">
                <a:solidFill>
                  <a:schemeClr val="bg1"/>
                </a:solidFill>
                <a:latin typeface="Arial" panose="020B0604020202020204" pitchFamily="34" charset="0"/>
                <a:ea typeface="汉仪旗黑-55简" panose="00020600040101010101" charset="-122"/>
              </a:endParaRPr>
            </a:p>
            <a:p>
              <a:pPr algn="l">
                <a:lnSpc>
                  <a:spcPct val="140000"/>
                </a:lnSpc>
              </a:pPr>
              <a:r>
                <a:rPr lang="zh-CN" altLang="en-US" sz="1600">
                  <a:solidFill>
                    <a:schemeClr val="bg1"/>
                  </a:solidFill>
                  <a:latin typeface="Arial" panose="020B0604020202020204" pitchFamily="34" charset="0"/>
                  <a:ea typeface="汉仪旗黑-55简" panose="00020600040101010101" charset="-122"/>
                  <a:sym typeface="+mn-ea"/>
                </a:rPr>
                <a:t>1.本地L-SIG TXOP Protection Support field = 1</a:t>
              </a:r>
              <a:endParaRPr lang="zh-CN" altLang="en-US" sz="1600">
                <a:solidFill>
                  <a:schemeClr val="bg1"/>
                </a:solidFill>
                <a:latin typeface="Arial" panose="020B0604020202020204" pitchFamily="34" charset="0"/>
                <a:ea typeface="汉仪旗黑-55简" panose="00020600040101010101" charset="-122"/>
              </a:endParaRPr>
            </a:p>
            <a:p>
              <a:pPr algn="l">
                <a:lnSpc>
                  <a:spcPct val="140000"/>
                </a:lnSpc>
              </a:pPr>
              <a:r>
                <a:rPr lang="zh-CN" altLang="en-US" sz="1600">
                  <a:solidFill>
                    <a:schemeClr val="bg1"/>
                  </a:solidFill>
                  <a:latin typeface="Arial" panose="020B0604020202020204" pitchFamily="34" charset="0"/>
                  <a:ea typeface="汉仪旗黑-55简" panose="00020600040101010101" charset="-122"/>
                  <a:sym typeface="+mn-ea"/>
                </a:rPr>
                <a:t>2.收到的RXVECTOR.FORMAT = HT_MF</a:t>
              </a:r>
              <a:endParaRPr lang="zh-CN" altLang="en-US" sz="1600">
                <a:solidFill>
                  <a:schemeClr val="bg1"/>
                </a:solidFill>
                <a:latin typeface="Arial" panose="020B0604020202020204" pitchFamily="34" charset="0"/>
                <a:ea typeface="汉仪旗黑-55简" panose="00020600040101010101" charset="-122"/>
              </a:endParaRPr>
            </a:p>
            <a:p>
              <a:pPr algn="l">
                <a:lnSpc>
                  <a:spcPct val="140000"/>
                </a:lnSpc>
              </a:pPr>
              <a:r>
                <a:rPr lang="zh-CN" altLang="en-US" sz="1600">
                  <a:solidFill>
                    <a:schemeClr val="bg1"/>
                  </a:solidFill>
                  <a:latin typeface="Arial" panose="020B0604020202020204" pitchFamily="34" charset="0"/>
                  <a:ea typeface="汉仪旗黑-55简" panose="00020600040101010101" charset="-122"/>
                  <a:sym typeface="+mn-ea"/>
                </a:rPr>
                <a:t>3.收到的RXVECTOR.LSIGVALID = TRUE</a:t>
              </a:r>
              <a:endParaRPr lang="zh-CN" altLang="en-US" sz="1600">
                <a:solidFill>
                  <a:schemeClr val="bg1"/>
                </a:solidFill>
                <a:latin typeface="Arial" panose="020B0604020202020204" pitchFamily="34" charset="0"/>
                <a:ea typeface="汉仪旗黑-55简" panose="00020600040101010101" charset="-122"/>
              </a:endParaRPr>
            </a:p>
            <a:p>
              <a:pPr algn="l">
                <a:lnSpc>
                  <a:spcPct val="140000"/>
                </a:lnSpc>
              </a:pPr>
              <a:r>
                <a:rPr lang="zh-CN" altLang="en-US" sz="1600">
                  <a:solidFill>
                    <a:schemeClr val="bg1"/>
                  </a:solidFill>
                  <a:latin typeface="Arial" panose="020B0604020202020204" pitchFamily="34" charset="0"/>
                  <a:ea typeface="汉仪旗黑-55简" panose="00020600040101010101" charset="-122"/>
                  <a:sym typeface="+mn-ea"/>
                </a:rPr>
                <a:t>4.没有从收到的MPDU中解析到有效的Duration值</a:t>
              </a:r>
              <a:endParaRPr lang="zh-CN" altLang="en-US" sz="1600">
                <a:solidFill>
                  <a:schemeClr val="bg1"/>
                </a:solidFill>
                <a:latin typeface="Arial" panose="020B0604020202020204" pitchFamily="34" charset="0"/>
                <a:ea typeface="汉仪旗黑-55简" panose="00020600040101010101" charset="-122"/>
              </a:endParaRPr>
            </a:p>
            <a:p>
              <a:pPr algn="l">
                <a:lnSpc>
                  <a:spcPct val="140000"/>
                </a:lnSpc>
              </a:pPr>
              <a:r>
                <a:rPr lang="zh-CN" altLang="en-US" sz="1600">
                  <a:solidFill>
                    <a:schemeClr val="bg1"/>
                  </a:solidFill>
                  <a:latin typeface="Arial" panose="020B0604020202020204" pitchFamily="34" charset="0"/>
                  <a:ea typeface="汉仪旗黑-55简" panose="00020600040101010101" charset="-122"/>
                  <a:sym typeface="+mn-ea"/>
                </a:rPr>
                <a:t>5.更新本地NAV  =  L-SIG </a:t>
              </a:r>
              <a:r>
                <a:rPr lang="en-US" altLang="zh-CN" sz="1600">
                  <a:solidFill>
                    <a:schemeClr val="bg1"/>
                  </a:solidFill>
                  <a:latin typeface="Arial" panose="020B0604020202020204" pitchFamily="34" charset="0"/>
                  <a:ea typeface="汉仪旗黑-55简" panose="00020600040101010101" charset="-122"/>
                  <a:sym typeface="+mn-ea"/>
                </a:rPr>
                <a:t>D</a:t>
              </a:r>
              <a:r>
                <a:rPr lang="zh-CN" altLang="en-US" sz="1600">
                  <a:solidFill>
                    <a:schemeClr val="bg1"/>
                  </a:solidFill>
                  <a:latin typeface="Arial" panose="020B0604020202020204" pitchFamily="34" charset="0"/>
                  <a:ea typeface="汉仪旗黑-55简" panose="00020600040101010101" charset="-122"/>
                  <a:sym typeface="+mn-ea"/>
                </a:rPr>
                <a:t>uration  -  TXTIME(PPDU)  +  (aPreambleLength  + </a:t>
              </a:r>
              <a:r>
                <a:rPr lang="en-US" altLang="zh-CN" sz="1600">
                  <a:solidFill>
                    <a:schemeClr val="bg1"/>
                  </a:solidFill>
                  <a:latin typeface="Arial" panose="020B0604020202020204" pitchFamily="34" charset="0"/>
                  <a:ea typeface="汉仪旗黑-55简" panose="00020600040101010101" charset="-122"/>
                  <a:sym typeface="+mn-ea"/>
                </a:rPr>
                <a:t> </a:t>
              </a:r>
              <a:r>
                <a:rPr lang="zh-CN" altLang="en-US" sz="1600">
                  <a:solidFill>
                    <a:schemeClr val="bg1"/>
                  </a:solidFill>
                  <a:latin typeface="Arial" panose="020B0604020202020204" pitchFamily="34" charset="0"/>
                  <a:ea typeface="汉仪旗黑-55简" panose="00020600040101010101" charset="-122"/>
                  <a:sym typeface="+mn-ea"/>
                </a:rPr>
                <a:t>aPHYHeaderLength)</a:t>
              </a:r>
              <a:endParaRPr lang="zh-CN" altLang="en-US" sz="1600">
                <a:solidFill>
                  <a:schemeClr val="bg1"/>
                </a:solidFill>
                <a:latin typeface="Arial" panose="020B0604020202020204" pitchFamily="34" charset="0"/>
                <a:ea typeface="汉仪旗黑-55简" panose="00020600040101010101" charset="-122"/>
                <a:sym typeface="+mn-ea"/>
              </a:endParaRPr>
            </a:p>
            <a:p>
              <a:pPr algn="l">
                <a:lnSpc>
                  <a:spcPct val="140000"/>
                </a:lnSpc>
              </a:pPr>
              <a:r>
                <a:rPr lang="en-US" altLang="zh-CN" sz="1600" b="1" i="1">
                  <a:solidFill>
                    <a:schemeClr val="bg1"/>
                  </a:solidFill>
                  <a:latin typeface="Arial" panose="020B0604020202020204" pitchFamily="34" charset="0"/>
                  <a:ea typeface="汉仪旗黑-55简" panose="00020600040101010101" charset="-122"/>
                  <a:sym typeface="+mn-ea"/>
                </a:rPr>
                <a:t>*</a:t>
              </a:r>
              <a:r>
                <a:rPr lang="zh-CN" altLang="en-US" sz="1600" b="1" i="1">
                  <a:solidFill>
                    <a:schemeClr val="bg1"/>
                  </a:solidFill>
                  <a:latin typeface="Arial" panose="020B0604020202020204" pitchFamily="34" charset="0"/>
                  <a:ea typeface="汉仪旗黑-55简" panose="00020600040101010101" charset="-122"/>
                  <a:sym typeface="+mn-ea"/>
                </a:rPr>
                <a:t>注意：</a:t>
              </a:r>
              <a:r>
                <a:rPr lang="en-US" altLang="zh-CN" sz="1600" b="1" i="1">
                  <a:solidFill>
                    <a:schemeClr val="bg1"/>
                  </a:solidFill>
                  <a:latin typeface="Arial" panose="020B0604020202020204" pitchFamily="34" charset="0"/>
                  <a:ea typeface="汉仪旗黑-55简" panose="00020600040101010101" charset="-122"/>
                  <a:sym typeface="+mn-ea"/>
                </a:rPr>
                <a:t> L-SIG TXOP </a:t>
              </a:r>
              <a:r>
                <a:rPr lang="zh-CN" altLang="en-US" sz="1600" b="1" i="1">
                  <a:solidFill>
                    <a:schemeClr val="bg1"/>
                  </a:solidFill>
                  <a:latin typeface="Arial" panose="020B0604020202020204" pitchFamily="34" charset="0"/>
                  <a:ea typeface="汉仪旗黑-55简" panose="00020600040101010101" charset="-122"/>
                  <a:sym typeface="+mn-ea"/>
                </a:rPr>
                <a:t>保护机制在</a:t>
              </a:r>
              <a:r>
                <a:rPr lang="en-US" altLang="zh-CN" sz="1600" b="1" i="1">
                  <a:solidFill>
                    <a:schemeClr val="bg1"/>
                  </a:solidFill>
                  <a:latin typeface="Arial" panose="020B0604020202020204" pitchFamily="34" charset="0"/>
                  <a:ea typeface="汉仪旗黑-55简" panose="00020600040101010101" charset="-122"/>
                  <a:sym typeface="+mn-ea"/>
                </a:rPr>
                <a:t>802.11n</a:t>
              </a:r>
              <a:r>
                <a:rPr lang="zh-CN" altLang="en-US" sz="1600" b="1" i="1">
                  <a:solidFill>
                    <a:schemeClr val="bg1"/>
                  </a:solidFill>
                  <a:latin typeface="Arial" panose="020B0604020202020204" pitchFamily="34" charset="0"/>
                  <a:ea typeface="汉仪旗黑-55简" panose="00020600040101010101" charset="-122"/>
                  <a:sym typeface="+mn-ea"/>
                </a:rPr>
                <a:t>以后就已经被弃用</a:t>
              </a:r>
              <a:endParaRPr lang="zh-CN" altLang="en-US" sz="1600" b="1" i="1">
                <a:solidFill>
                  <a:schemeClr val="bg1"/>
                </a:solidFill>
                <a:latin typeface="Arial" panose="020B0604020202020204" pitchFamily="34" charset="0"/>
                <a:ea typeface="汉仪旗黑-55简" panose="00020600040101010101" charset="-122"/>
                <a:sym typeface="+mn-ea"/>
              </a:endParaRPr>
            </a:p>
          </p:txBody>
        </p:sp>
      </p:grpSp>
      <p:pic>
        <p:nvPicPr>
          <p:cNvPr id="5" name="图片 8"/>
          <p:cNvPicPr>
            <a:picLocks noChangeAspect="1"/>
          </p:cNvPicPr>
          <p:nvPr>
            <p:custDataLst>
              <p:tags r:id="rId4"/>
            </p:custDataLst>
          </p:nvPr>
        </p:nvPicPr>
        <p:blipFill>
          <a:blip r:embed="rId5"/>
          <a:srcRect t="44897"/>
          <a:stretch>
            <a:fillRect/>
          </a:stretch>
        </p:blipFill>
        <p:spPr>
          <a:xfrm>
            <a:off x="1655445" y="1677670"/>
            <a:ext cx="8881110" cy="1449705"/>
          </a:xfrm>
          <a:prstGeom prst="rect">
            <a:avLst/>
          </a:prstGeom>
          <a:noFill/>
          <a:ln>
            <a:noFill/>
          </a:ln>
        </p:spPr>
      </p:pic>
      <p:sp>
        <p:nvSpPr>
          <p:cNvPr id="56" name="矩形 55"/>
          <p:cNvSpPr/>
          <p:nvPr>
            <p:custDataLst>
              <p:tags r:id="rId6"/>
            </p:custDataLst>
          </p:nvPr>
        </p:nvSpPr>
        <p:spPr>
          <a:xfrm>
            <a:off x="140335" y="956310"/>
            <a:ext cx="11882120" cy="5752465"/>
          </a:xfrm>
          <a:prstGeom prst="rect">
            <a:avLst/>
          </a:prstGeom>
          <a:noFill/>
          <a:ln>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Tree>
    <p:custDataLst>
      <p:tags r:id="rId7"/>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a:xfrm>
            <a:off x="146050" y="137795"/>
            <a:ext cx="11866880" cy="705485"/>
          </a:xfrm>
          <a:solidFill>
            <a:schemeClr val="accent4">
              <a:lumMod val="95000"/>
            </a:schemeClr>
          </a:solidFill>
        </p:spPr>
        <p:txBody>
          <a:bodyPr>
            <a:normAutofit/>
          </a:bodyPr>
          <a:p>
            <a:r>
              <a:rPr lang="en-US" altLang="zh-CN">
                <a:solidFill>
                  <a:schemeClr val="lt1"/>
                </a:solidFill>
                <a:ea typeface="汉仪文黑-85W" panose="00020600040101010101" charset="-122"/>
              </a:rPr>
              <a:t>802.11ax </a:t>
            </a:r>
            <a:r>
              <a:rPr>
                <a:solidFill>
                  <a:schemeClr val="lt1"/>
                </a:solidFill>
                <a:ea typeface="汉仪文黑-85W" panose="00020600040101010101" charset="-122"/>
              </a:rPr>
              <a:t>双重</a:t>
            </a:r>
            <a:r>
              <a:rPr lang="en-US" altLang="zh-CN">
                <a:solidFill>
                  <a:schemeClr val="lt1"/>
                </a:solidFill>
                <a:ea typeface="汉仪文黑-85W" panose="00020600040101010101" charset="-122"/>
              </a:rPr>
              <a:t>NAV</a:t>
            </a:r>
            <a:r>
              <a:rPr>
                <a:solidFill>
                  <a:schemeClr val="lt1"/>
                </a:solidFill>
                <a:ea typeface="汉仪文黑-85W" panose="00020600040101010101" charset="-122"/>
              </a:rPr>
              <a:t>机制</a:t>
            </a:r>
            <a:r>
              <a:rPr lang="en-US" altLang="zh-CN">
                <a:solidFill>
                  <a:schemeClr val="lt1"/>
                </a:solidFill>
                <a:ea typeface="汉仪文黑-85W" panose="00020600040101010101" charset="-122"/>
              </a:rPr>
              <a:t> - </a:t>
            </a:r>
            <a:r>
              <a:rPr>
                <a:solidFill>
                  <a:schemeClr val="lt1"/>
                </a:solidFill>
                <a:ea typeface="汉仪文黑-85W" panose="00020600040101010101" charset="-122"/>
              </a:rPr>
              <a:t>概述</a:t>
            </a:r>
            <a:endParaRPr>
              <a:solidFill>
                <a:schemeClr val="lt1"/>
              </a:solidFill>
              <a:ea typeface="汉仪文黑-85W" panose="00020600040101010101" charset="-122"/>
            </a:endParaRPr>
          </a:p>
        </p:txBody>
      </p:sp>
      <p:sp>
        <p:nvSpPr>
          <p:cNvPr id="3" name="文本框 2"/>
          <p:cNvSpPr txBox="1"/>
          <p:nvPr/>
        </p:nvSpPr>
        <p:spPr>
          <a:xfrm>
            <a:off x="165735" y="4650105"/>
            <a:ext cx="11827510" cy="156845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pPr marL="285750" indent="-285750">
              <a:buFont typeface="Wingdings" panose="05000000000000000000" charset="0"/>
              <a:buChar char="ü"/>
            </a:pPr>
            <a:r>
              <a:rPr lang="zh-CN" altLang="en-US" sz="1600">
                <a:latin typeface="Arial" panose="020B0604020202020204" pitchFamily="34" charset="0"/>
                <a:ea typeface="汉仪旗黑-55简" panose="00020600040101010101" charset="-122"/>
              </a:rPr>
              <a:t>BSS内部NAV定时器（</a:t>
            </a:r>
            <a:r>
              <a:rPr lang="zh-CN" altLang="en-US" sz="1600">
                <a:solidFill>
                  <a:srgbClr val="D48511"/>
                </a:solidFill>
                <a:latin typeface="Arial" panose="020B0604020202020204" pitchFamily="34" charset="0"/>
                <a:ea typeface="汉仪旗黑-55简" panose="00020600040101010101" charset="-122"/>
              </a:rPr>
              <a:t>intra-BSS NAV timer</a:t>
            </a:r>
            <a:r>
              <a:rPr lang="zh-CN" altLang="en-US" sz="1600">
                <a:latin typeface="Arial" panose="020B0604020202020204" pitchFamily="34" charset="0"/>
                <a:ea typeface="汉仪旗黑-55简" panose="00020600040101010101" charset="-122"/>
              </a:rPr>
              <a:t>）：其只够通过来自于同一个BSS内部的终端来设置，通过BSS内部终端传输的Duration/ID字段来设置NAV定时器的数值。</a:t>
            </a:r>
            <a:endParaRPr lang="zh-CN" altLang="en-US" sz="1600">
              <a:latin typeface="Arial" panose="020B0604020202020204" pitchFamily="34" charset="0"/>
              <a:ea typeface="汉仪旗黑-55简" panose="00020600040101010101" charset="-122"/>
            </a:endParaRPr>
          </a:p>
          <a:p>
            <a:pPr marL="285750" indent="-285750">
              <a:buFont typeface="Wingdings" panose="05000000000000000000" charset="0"/>
              <a:buChar char="ü"/>
            </a:pPr>
            <a:r>
              <a:rPr lang="zh-CN" altLang="en-US" sz="1600">
                <a:latin typeface="Arial" panose="020B0604020202020204" pitchFamily="34" charset="0"/>
                <a:ea typeface="汉仪旗黑-55简" panose="00020600040101010101" charset="-122"/>
              </a:rPr>
              <a:t>基本NAV定时器（</a:t>
            </a:r>
            <a:r>
              <a:rPr lang="zh-CN" altLang="en-US" sz="1600">
                <a:solidFill>
                  <a:srgbClr val="D48511"/>
                </a:solidFill>
                <a:latin typeface="Arial" panose="020B0604020202020204" pitchFamily="34" charset="0"/>
                <a:ea typeface="汉仪旗黑-55简" panose="00020600040101010101" charset="-122"/>
              </a:rPr>
              <a:t>basic</a:t>
            </a:r>
            <a:r>
              <a:rPr lang="en-US" altLang="zh-CN" sz="1600">
                <a:solidFill>
                  <a:srgbClr val="D48511"/>
                </a:solidFill>
                <a:latin typeface="Arial" panose="020B0604020202020204" pitchFamily="34" charset="0"/>
                <a:ea typeface="汉仪旗黑-55简" panose="00020600040101010101" charset="-122"/>
              </a:rPr>
              <a:t>(inter)</a:t>
            </a:r>
            <a:r>
              <a:rPr lang="zh-CN" altLang="en-US" sz="1600">
                <a:solidFill>
                  <a:srgbClr val="D48511"/>
                </a:solidFill>
                <a:latin typeface="Arial" panose="020B0604020202020204" pitchFamily="34" charset="0"/>
                <a:ea typeface="汉仪旗黑-55简" panose="00020600040101010101" charset="-122"/>
              </a:rPr>
              <a:t> NAV timer</a:t>
            </a:r>
            <a:r>
              <a:rPr lang="zh-CN" altLang="en-US" sz="1600">
                <a:latin typeface="Arial" panose="020B0604020202020204" pitchFamily="34" charset="0"/>
                <a:ea typeface="汉仪旗黑-55简" panose="00020600040101010101" charset="-122"/>
              </a:rPr>
              <a:t>）：其可由来自于不同BSS区域的终端来设置，也是根据这些终端传输的Duration/ID字段来设置NAV定时器的数值。</a:t>
            </a:r>
            <a:endParaRPr lang="zh-CN" altLang="en-US" sz="1600">
              <a:latin typeface="Arial" panose="020B0604020202020204" pitchFamily="34" charset="0"/>
              <a:ea typeface="汉仪旗黑-55简" panose="00020600040101010101" charset="-122"/>
            </a:endParaRPr>
          </a:p>
          <a:p>
            <a:pPr marL="285750" indent="-285750">
              <a:buFont typeface="Wingdings" panose="05000000000000000000" charset="0"/>
              <a:buChar char="ü"/>
            </a:pPr>
            <a:endParaRPr lang="zh-CN" altLang="en-US" sz="1600">
              <a:latin typeface="Arial" panose="020B0604020202020204" pitchFamily="34" charset="0"/>
              <a:ea typeface="汉仪旗黑-55简" panose="00020600040101010101" charset="-122"/>
            </a:endParaRPr>
          </a:p>
          <a:p>
            <a:pPr marL="285750" indent="-285750"/>
            <a:r>
              <a:rPr lang="en-US" altLang="zh-CN" sz="1600">
                <a:latin typeface="Arial" panose="020B0604020202020204" pitchFamily="34" charset="0"/>
                <a:ea typeface="汉仪旗黑-55简" panose="00020600040101010101" charset="-122"/>
              </a:rPr>
              <a:t>	</a:t>
            </a:r>
            <a:r>
              <a:rPr lang="zh-CN" altLang="en-US" sz="1600">
                <a:latin typeface="Arial" panose="020B0604020202020204" pitchFamily="34" charset="0"/>
                <a:ea typeface="汉仪旗黑-55简" panose="00020600040101010101" charset="-122"/>
              </a:rPr>
              <a:t>以上两个NAV定时器同时工作，如果由任意一个NAV设置为非0，也就是正在定时中，那么就认为信道是忙，正在被占据。</a:t>
            </a:r>
            <a:endParaRPr lang="zh-CN" altLang="en-US" sz="1600">
              <a:latin typeface="Arial" panose="020B0604020202020204" pitchFamily="34" charset="0"/>
              <a:ea typeface="汉仪旗黑-55简" panose="00020600040101010101" charset="-122"/>
            </a:endParaRPr>
          </a:p>
        </p:txBody>
      </p:sp>
      <p:pic>
        <p:nvPicPr>
          <p:cNvPr id="40" name="图片 1" descr="IMG_256"/>
          <p:cNvPicPr>
            <a:picLocks noChangeAspect="1"/>
          </p:cNvPicPr>
          <p:nvPr/>
        </p:nvPicPr>
        <p:blipFill>
          <a:blip r:embed="rId1"/>
          <a:stretch>
            <a:fillRect/>
          </a:stretch>
        </p:blipFill>
        <p:spPr>
          <a:xfrm>
            <a:off x="2580005" y="1899285"/>
            <a:ext cx="6043930" cy="2165985"/>
          </a:xfrm>
          <a:prstGeom prst="rect">
            <a:avLst/>
          </a:prstGeom>
          <a:noFill/>
          <a:ln w="9525">
            <a:noFill/>
          </a:ln>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81375" y="608400"/>
            <a:ext cx="10969200" cy="705600"/>
          </a:xfrm>
        </p:spPr>
        <p:txBody>
          <a:bodyPr>
            <a:normAutofit/>
          </a:bodyPr>
          <a:p>
            <a:r>
              <a:rPr lang="en-US" altLang="zh-CN"/>
              <a:t>802.11ax:</a:t>
            </a:r>
            <a:r>
              <a:t>如何判定</a:t>
            </a:r>
            <a:r>
              <a:rPr lang="en-US" altLang="zh-CN"/>
              <a:t>inter/intra-BSS PPDU</a:t>
            </a:r>
            <a:endParaRPr lang="en-US" altLang="zh-CN"/>
          </a:p>
        </p:txBody>
      </p:sp>
      <p:pic>
        <p:nvPicPr>
          <p:cNvPr id="4" name="图片 3"/>
          <p:cNvPicPr>
            <a:picLocks noChangeAspect="1"/>
          </p:cNvPicPr>
          <p:nvPr/>
        </p:nvPicPr>
        <p:blipFill>
          <a:blip r:embed="rId1"/>
          <a:stretch>
            <a:fillRect/>
          </a:stretch>
        </p:blipFill>
        <p:spPr>
          <a:xfrm>
            <a:off x="131445" y="1864995"/>
            <a:ext cx="5902960" cy="3846195"/>
          </a:xfrm>
          <a:prstGeom prst="rect">
            <a:avLst/>
          </a:prstGeom>
        </p:spPr>
      </p:pic>
      <p:pic>
        <p:nvPicPr>
          <p:cNvPr id="5" name="图片 4"/>
          <p:cNvPicPr>
            <a:picLocks noChangeAspect="1"/>
          </p:cNvPicPr>
          <p:nvPr/>
        </p:nvPicPr>
        <p:blipFill>
          <a:blip r:embed="rId2"/>
          <a:stretch>
            <a:fillRect/>
          </a:stretch>
        </p:blipFill>
        <p:spPr>
          <a:xfrm>
            <a:off x="6034405" y="1909445"/>
            <a:ext cx="6078220" cy="3866515"/>
          </a:xfrm>
          <a:prstGeom prst="rect">
            <a:avLst/>
          </a:prstGeom>
        </p:spPr>
      </p:pic>
      <p:sp>
        <p:nvSpPr>
          <p:cNvPr id="53" name="文本框 52"/>
          <p:cNvSpPr txBox="1"/>
          <p:nvPr/>
        </p:nvSpPr>
        <p:spPr>
          <a:xfrm>
            <a:off x="10603230" y="6283325"/>
            <a:ext cx="1424940" cy="245110"/>
          </a:xfrm>
          <a:prstGeom prst="rect">
            <a:avLst/>
          </a:prstGeom>
          <a:noFill/>
        </p:spPr>
        <p:txBody>
          <a:bodyPr wrap="none" rtlCol="0">
            <a:spAutoFit/>
          </a:bodyPr>
          <a:p>
            <a:pPr algn="l"/>
            <a:r>
              <a:rPr lang="zh-CN" altLang="en-US" sz="1000" b="1" u="sng">
                <a:solidFill>
                  <a:srgbClr val="FF0000"/>
                </a:solidFill>
                <a:effectLst>
                  <a:outerShdw blurRad="38100" dist="38100" dir="2700000" algn="tl">
                    <a:srgbClr val="000000">
                      <a:alpha val="43137"/>
                    </a:srgbClr>
                  </a:outerShdw>
                </a:effectLst>
              </a:rPr>
              <a:t>参考协议章节：</a:t>
            </a:r>
            <a:r>
              <a:rPr lang="en-US" altLang="zh-CN" sz="1000" b="1" u="sng">
                <a:solidFill>
                  <a:srgbClr val="FF0000"/>
                </a:solidFill>
                <a:effectLst>
                  <a:outerShdw blurRad="38100" dist="38100" dir="2700000" algn="tl">
                    <a:srgbClr val="000000">
                      <a:alpha val="43137"/>
                    </a:srgbClr>
                  </a:outerShdw>
                </a:effectLst>
              </a:rPr>
              <a:t>26.2.2</a:t>
            </a:r>
            <a:endParaRPr lang="en-US" altLang="zh-CN" sz="1000" b="1" u="sng">
              <a:solidFill>
                <a:srgbClr val="FF0000"/>
              </a:solidFill>
              <a:effectLst>
                <a:outerShdw blurRad="38100" dist="38100" dir="2700000" algn="tl">
                  <a:srgbClr val="000000">
                    <a:alpha val="43137"/>
                  </a:srgbClr>
                </a:outerShdw>
              </a:effectLst>
            </a:endParaRPr>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5" name="文本框 4"/>
          <p:cNvSpPr txBox="1"/>
          <p:nvPr/>
        </p:nvSpPr>
        <p:spPr>
          <a:xfrm>
            <a:off x="151765" y="3366135"/>
            <a:ext cx="11887835" cy="329057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pPr>
              <a:lnSpc>
                <a:spcPct val="130000"/>
              </a:lnSpc>
            </a:pPr>
            <a:r>
              <a:rPr lang="zh-CN" altLang="en-US" sz="1600">
                <a:latin typeface="Arial" panose="020B0604020202020204" pitchFamily="34" charset="0"/>
                <a:ea typeface="汉仪旗黑-55简" panose="00020600040101010101" charset="-122"/>
              </a:rPr>
              <a:t>HE STA更新</a:t>
            </a:r>
            <a:r>
              <a:rPr lang="zh-CN" altLang="en-US" sz="1600" b="1">
                <a:latin typeface="Arial" panose="020B0604020202020204" pitchFamily="34" charset="0"/>
                <a:ea typeface="汉仪旗黑-55简" panose="00020600040101010101" charset="-122"/>
              </a:rPr>
              <a:t>intra-BSS NAV</a:t>
            </a:r>
            <a:r>
              <a:rPr lang="zh-CN" altLang="en-US" sz="1600">
                <a:latin typeface="Arial" panose="020B0604020202020204" pitchFamily="34" charset="0"/>
                <a:ea typeface="汉仪旗黑-55简" panose="00020600040101010101" charset="-122"/>
              </a:rPr>
              <a:t>的情况：（</a:t>
            </a:r>
            <a:r>
              <a:rPr lang="zh-CN" altLang="en-US" sz="1600">
                <a:solidFill>
                  <a:srgbClr val="D48511"/>
                </a:solidFill>
                <a:latin typeface="Arial" panose="020B0604020202020204" pitchFamily="34" charset="0"/>
                <a:ea typeface="汉仪旗黑-55简" panose="00020600040101010101" charset="-122"/>
              </a:rPr>
              <a:t>满足以下所有条件</a:t>
            </a:r>
            <a:r>
              <a:rPr lang="zh-CN" altLang="en-US" sz="1600">
                <a:latin typeface="Arial" panose="020B0604020202020204" pitchFamily="34" charset="0"/>
                <a:ea typeface="汉仪旗黑-55简" panose="00020600040101010101" charset="-122"/>
              </a:rPr>
              <a:t>）</a:t>
            </a:r>
            <a:endParaRPr lang="zh-CN" altLang="en-US" sz="1600">
              <a:latin typeface="Arial" panose="020B0604020202020204" pitchFamily="34" charset="0"/>
              <a:ea typeface="汉仪旗黑-55简" panose="00020600040101010101" charset="-122"/>
            </a:endParaRPr>
          </a:p>
          <a:p>
            <a:pPr marL="342900" indent="-342900">
              <a:lnSpc>
                <a:spcPct val="130000"/>
              </a:lnSpc>
              <a:buFont typeface="+mj-lt"/>
              <a:buAutoNum type="alphaLcParenR"/>
            </a:pPr>
            <a:r>
              <a:rPr lang="zh-CN" altLang="en-US" sz="1600">
                <a:latin typeface="Arial" panose="020B0604020202020204" pitchFamily="34" charset="0"/>
                <a:ea typeface="汉仪旗黑-55简" panose="00020600040101010101" charset="-122"/>
              </a:rPr>
              <a:t>收到的是intra-BSS PPDU</a:t>
            </a:r>
            <a:endParaRPr lang="zh-CN" altLang="en-US" sz="1600">
              <a:latin typeface="Arial" panose="020B0604020202020204" pitchFamily="34" charset="0"/>
              <a:ea typeface="汉仪旗黑-55简" panose="00020600040101010101" charset="-122"/>
            </a:endParaRPr>
          </a:p>
          <a:p>
            <a:pPr marL="342900" indent="-342900">
              <a:lnSpc>
                <a:spcPct val="130000"/>
              </a:lnSpc>
              <a:buFont typeface="+mj-lt"/>
              <a:buAutoNum type="alphaLcParenR"/>
            </a:pPr>
            <a:r>
              <a:rPr lang="zh-CN" altLang="en-US" sz="1600">
                <a:latin typeface="Arial" panose="020B0604020202020204" pitchFamily="34" charset="0"/>
                <a:ea typeface="汉仪旗黑-55简" panose="00020600040101010101" charset="-122"/>
              </a:rPr>
              <a:t>该PPDU中包含的Duration/ID值比本地的intra-BSS大</a:t>
            </a:r>
            <a:endParaRPr lang="zh-CN" altLang="en-US" sz="1600">
              <a:latin typeface="Arial" panose="020B0604020202020204" pitchFamily="34" charset="0"/>
              <a:ea typeface="汉仪旗黑-55简" panose="00020600040101010101" charset="-122"/>
            </a:endParaRPr>
          </a:p>
          <a:p>
            <a:pPr marL="342900" indent="-342900">
              <a:lnSpc>
                <a:spcPct val="130000"/>
              </a:lnSpc>
              <a:buFont typeface="+mj-lt"/>
              <a:buAutoNum type="alphaLcParenR"/>
            </a:pPr>
            <a:r>
              <a:rPr lang="zh-CN" altLang="en-US" sz="1600">
                <a:latin typeface="Arial" panose="020B0604020202020204" pitchFamily="34" charset="0"/>
                <a:ea typeface="汉仪旗黑-55简" panose="00020600040101010101" charset="-122"/>
              </a:rPr>
              <a:t>该PPDU中RA字段指示的不是本STA的MAC地址；</a:t>
            </a:r>
            <a:r>
              <a:rPr lang="zh-CN" altLang="en-US" sz="1600" u="sng">
                <a:latin typeface="Arial" panose="020B0604020202020204" pitchFamily="34" charset="0"/>
                <a:ea typeface="汉仪旗黑-55简" panose="00020600040101010101" charset="-122"/>
              </a:rPr>
              <a:t>或者本STA不是TXOP 发起者并且收到的帧不需要立即回复；或者该帧是一个trigger帧</a:t>
            </a:r>
            <a:endParaRPr lang="zh-CN" altLang="en-US" sz="1600" u="sng">
              <a:latin typeface="Arial" panose="020B0604020202020204" pitchFamily="34" charset="0"/>
              <a:ea typeface="汉仪旗黑-55简" panose="00020600040101010101" charset="-122"/>
            </a:endParaRPr>
          </a:p>
          <a:p>
            <a:pPr marL="342900" indent="-342900">
              <a:lnSpc>
                <a:spcPct val="130000"/>
              </a:lnSpc>
            </a:pPr>
            <a:endParaRPr lang="zh-CN" altLang="en-US" sz="1600">
              <a:latin typeface="Arial" panose="020B0604020202020204" pitchFamily="34" charset="0"/>
              <a:ea typeface="汉仪旗黑-55简" panose="00020600040101010101" charset="-122"/>
            </a:endParaRPr>
          </a:p>
          <a:p>
            <a:pPr>
              <a:lnSpc>
                <a:spcPct val="130000"/>
              </a:lnSpc>
            </a:pPr>
            <a:r>
              <a:rPr lang="zh-CN" altLang="en-US" sz="1600">
                <a:latin typeface="Arial" panose="020B0604020202020204" pitchFamily="34" charset="0"/>
                <a:ea typeface="汉仪旗黑-55简" panose="00020600040101010101" charset="-122"/>
              </a:rPr>
              <a:t>HE STA更新</a:t>
            </a:r>
            <a:r>
              <a:rPr lang="zh-CN" altLang="en-US" sz="1600" b="1">
                <a:latin typeface="Arial" panose="020B0604020202020204" pitchFamily="34" charset="0"/>
                <a:ea typeface="汉仪旗黑-55简" panose="00020600040101010101" charset="-122"/>
              </a:rPr>
              <a:t>basic</a:t>
            </a:r>
            <a:r>
              <a:rPr lang="en-US" altLang="zh-CN" sz="1600" b="1">
                <a:latin typeface="Arial" panose="020B0604020202020204" pitchFamily="34" charset="0"/>
                <a:ea typeface="汉仪旗黑-55简" panose="00020600040101010101" charset="-122"/>
              </a:rPr>
              <a:t> </a:t>
            </a:r>
            <a:r>
              <a:rPr lang="zh-CN" altLang="en-US" sz="1600" b="1">
                <a:latin typeface="Arial" panose="020B0604020202020204" pitchFamily="34" charset="0"/>
                <a:ea typeface="汉仪旗黑-55简" panose="00020600040101010101" charset="-122"/>
              </a:rPr>
              <a:t>NAV</a:t>
            </a:r>
            <a:r>
              <a:rPr lang="zh-CN" altLang="en-US" sz="1600">
                <a:latin typeface="Arial" panose="020B0604020202020204" pitchFamily="34" charset="0"/>
                <a:ea typeface="汉仪旗黑-55简" panose="00020600040101010101" charset="-122"/>
              </a:rPr>
              <a:t>的情况：（</a:t>
            </a:r>
            <a:r>
              <a:rPr lang="zh-CN" altLang="en-US" sz="1600">
                <a:solidFill>
                  <a:srgbClr val="D48511"/>
                </a:solidFill>
                <a:latin typeface="Arial" panose="020B0604020202020204" pitchFamily="34" charset="0"/>
                <a:ea typeface="汉仪旗黑-55简" panose="00020600040101010101" charset="-122"/>
              </a:rPr>
              <a:t>满足以下所有条件</a:t>
            </a:r>
            <a:r>
              <a:rPr lang="zh-CN" altLang="en-US" sz="1600">
                <a:latin typeface="Arial" panose="020B0604020202020204" pitchFamily="34" charset="0"/>
                <a:ea typeface="汉仪旗黑-55简" panose="00020600040101010101" charset="-122"/>
              </a:rPr>
              <a:t>）</a:t>
            </a:r>
            <a:endParaRPr lang="zh-CN" altLang="en-US" sz="1600">
              <a:latin typeface="Arial" panose="020B0604020202020204" pitchFamily="34" charset="0"/>
              <a:ea typeface="汉仪旗黑-55简" panose="00020600040101010101" charset="-122"/>
            </a:endParaRPr>
          </a:p>
          <a:p>
            <a:pPr marL="342900" indent="-342900">
              <a:lnSpc>
                <a:spcPct val="130000"/>
              </a:lnSpc>
              <a:buFont typeface="+mj-lt"/>
              <a:buAutoNum type="alphaLcParenR"/>
            </a:pPr>
            <a:r>
              <a:rPr lang="zh-CN" altLang="en-US" sz="1600">
                <a:latin typeface="Arial" panose="020B0604020202020204" pitchFamily="34" charset="0"/>
                <a:ea typeface="汉仪旗黑-55简" panose="00020600040101010101" charset="-122"/>
              </a:rPr>
              <a:t>收到的是inter-BSS PPDU或者不能识别为inter/intra BSS PPDU</a:t>
            </a:r>
            <a:endParaRPr lang="zh-CN" altLang="en-US" sz="1600">
              <a:latin typeface="Arial" panose="020B0604020202020204" pitchFamily="34" charset="0"/>
              <a:ea typeface="汉仪旗黑-55简" panose="00020600040101010101" charset="-122"/>
            </a:endParaRPr>
          </a:p>
          <a:p>
            <a:pPr marL="342900" indent="-342900">
              <a:lnSpc>
                <a:spcPct val="130000"/>
              </a:lnSpc>
              <a:buFont typeface="+mj-lt"/>
              <a:buAutoNum type="alphaLcParenR"/>
            </a:pPr>
            <a:r>
              <a:rPr lang="zh-CN" altLang="en-US" sz="1600">
                <a:latin typeface="Arial" panose="020B0604020202020204" pitchFamily="34" charset="0"/>
                <a:ea typeface="汉仪旗黑-55简" panose="00020600040101010101" charset="-122"/>
              </a:rPr>
              <a:t>包含的Duration/ID值比本地的inter-BSS大</a:t>
            </a:r>
            <a:endParaRPr lang="zh-CN" altLang="en-US" sz="1600">
              <a:latin typeface="Arial" panose="020B0604020202020204" pitchFamily="34" charset="0"/>
              <a:ea typeface="汉仪旗黑-55简" panose="00020600040101010101" charset="-122"/>
            </a:endParaRPr>
          </a:p>
          <a:p>
            <a:pPr marL="342900" indent="-342900">
              <a:lnSpc>
                <a:spcPct val="130000"/>
              </a:lnSpc>
              <a:buFont typeface="+mj-lt"/>
              <a:buAutoNum type="alphaLcParenR"/>
            </a:pPr>
            <a:r>
              <a:rPr lang="zh-CN" altLang="en-US" sz="1600">
                <a:latin typeface="Arial" panose="020B0604020202020204" pitchFamily="34" charset="0"/>
                <a:ea typeface="汉仪旗黑-55简" panose="00020600040101010101" charset="-122"/>
              </a:rPr>
              <a:t>收到的PPDU中RA不等于本地MAC地址</a:t>
            </a:r>
            <a:endParaRPr lang="zh-CN" altLang="en-US" sz="1600">
              <a:latin typeface="Arial" panose="020B0604020202020204" pitchFamily="34" charset="0"/>
              <a:ea typeface="汉仪旗黑-55简" panose="00020600040101010101" charset="-122"/>
            </a:endParaRPr>
          </a:p>
        </p:txBody>
      </p:sp>
      <p:pic>
        <p:nvPicPr>
          <p:cNvPr id="9" name="图片 8"/>
          <p:cNvPicPr>
            <a:picLocks noChangeAspect="1"/>
          </p:cNvPicPr>
          <p:nvPr>
            <p:custDataLst>
              <p:tags r:id="rId1"/>
            </p:custDataLst>
          </p:nvPr>
        </p:nvPicPr>
        <p:blipFill>
          <a:blip r:embed="rId2"/>
          <a:stretch>
            <a:fillRect/>
          </a:stretch>
        </p:blipFill>
        <p:spPr>
          <a:xfrm>
            <a:off x="1741170" y="1594485"/>
            <a:ext cx="8265795" cy="1498600"/>
          </a:xfrm>
          <a:prstGeom prst="rect">
            <a:avLst/>
          </a:prstGeom>
        </p:spPr>
      </p:pic>
      <p:sp>
        <p:nvSpPr>
          <p:cNvPr id="2" name="标题 1"/>
          <p:cNvSpPr>
            <a:spLocks noGrp="1"/>
          </p:cNvSpPr>
          <p:nvPr>
            <p:ph type="title"/>
          </p:nvPr>
        </p:nvSpPr>
        <p:spPr>
          <a:xfrm>
            <a:off x="146050" y="137795"/>
            <a:ext cx="11857355" cy="705485"/>
          </a:xfrm>
          <a:solidFill>
            <a:schemeClr val="accent4">
              <a:lumMod val="95000"/>
            </a:schemeClr>
          </a:solidFill>
        </p:spPr>
        <p:txBody>
          <a:bodyPr>
            <a:normAutofit/>
          </a:bodyPr>
          <a:p>
            <a:r>
              <a:rPr lang="en-US" altLang="zh-CN">
                <a:solidFill>
                  <a:schemeClr val="lt1"/>
                </a:solidFill>
                <a:ea typeface="汉仪文黑-85W" panose="00020600040101010101" charset="-122"/>
              </a:rPr>
              <a:t>802.11ax </a:t>
            </a:r>
            <a:r>
              <a:rPr>
                <a:solidFill>
                  <a:schemeClr val="lt1"/>
                </a:solidFill>
                <a:ea typeface="汉仪文黑-85W" panose="00020600040101010101" charset="-122"/>
              </a:rPr>
              <a:t>双重</a:t>
            </a:r>
            <a:r>
              <a:rPr lang="en-US" altLang="zh-CN">
                <a:solidFill>
                  <a:schemeClr val="lt1"/>
                </a:solidFill>
                <a:ea typeface="汉仪文黑-85W" panose="00020600040101010101" charset="-122"/>
              </a:rPr>
              <a:t>NAV</a:t>
            </a:r>
            <a:r>
              <a:rPr>
                <a:solidFill>
                  <a:schemeClr val="lt1"/>
                </a:solidFill>
                <a:ea typeface="汉仪文黑-85W" panose="00020600040101010101" charset="-122"/>
              </a:rPr>
              <a:t>机制</a:t>
            </a:r>
            <a:r>
              <a:rPr lang="en-US" altLang="zh-CN">
                <a:solidFill>
                  <a:schemeClr val="lt1"/>
                </a:solidFill>
                <a:ea typeface="汉仪文黑-85W" panose="00020600040101010101" charset="-122"/>
              </a:rPr>
              <a:t> - NAV</a:t>
            </a:r>
            <a:r>
              <a:rPr>
                <a:solidFill>
                  <a:schemeClr val="lt1"/>
                </a:solidFill>
                <a:ea typeface="汉仪文黑-85W" panose="00020600040101010101" charset="-122"/>
              </a:rPr>
              <a:t>更新</a:t>
            </a:r>
            <a:endParaRPr lang="en-US" altLang="zh-CN">
              <a:solidFill>
                <a:schemeClr val="lt1"/>
              </a:solidFill>
              <a:ea typeface="汉仪文黑-85W" panose="00020600040101010101" charset="-122"/>
            </a:endParaRPr>
          </a:p>
        </p:txBody>
      </p:sp>
      <p:sp>
        <p:nvSpPr>
          <p:cNvPr id="3" name="文本框 2"/>
          <p:cNvSpPr txBox="1"/>
          <p:nvPr/>
        </p:nvSpPr>
        <p:spPr>
          <a:xfrm>
            <a:off x="140335" y="988695"/>
            <a:ext cx="7446645" cy="460375"/>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scene3d>
              <a:camera prst="orthographicFront"/>
              <a:lightRig rig="threePt" dir="t"/>
            </a:scene3d>
          </a:bodyPr>
          <a:p>
            <a:pPr indent="0" algn="l">
              <a:buFont typeface="Wingdings" panose="05000000000000000000" charset="0"/>
              <a:buNone/>
            </a:pPr>
            <a:r>
              <a:rPr lang="zh-CN" altLang="en-US" sz="2400" b="1" u="sng">
                <a:solidFill>
                  <a:schemeClr val="tx1"/>
                </a:solidFill>
                <a:effectLst>
                  <a:outerShdw blurRad="38100" dist="19050" dir="2700000" algn="tl" rotWithShape="0">
                    <a:schemeClr val="dk1">
                      <a:alpha val="40000"/>
                    </a:schemeClr>
                  </a:outerShdw>
                </a:effectLst>
                <a:latin typeface="Arial" panose="020B0604020202020204" pitchFamily="34" charset="0"/>
                <a:ea typeface="汉仪旗黑-55简" panose="00020600040101010101" charset="-122"/>
              </a:rPr>
              <a:t>根据</a:t>
            </a:r>
            <a:r>
              <a:rPr lang="en-US" altLang="zh-CN" sz="2400" b="1" u="sng">
                <a:solidFill>
                  <a:schemeClr val="tx1"/>
                </a:solidFill>
                <a:effectLst>
                  <a:outerShdw blurRad="38100" dist="19050" dir="2700000" algn="tl" rotWithShape="0">
                    <a:schemeClr val="dk1">
                      <a:alpha val="40000"/>
                    </a:schemeClr>
                  </a:outerShdw>
                </a:effectLst>
                <a:latin typeface="Arial" panose="020B0604020202020204" pitchFamily="34" charset="0"/>
                <a:ea typeface="汉仪旗黑-55简" panose="00020600040101010101" charset="-122"/>
              </a:rPr>
              <a:t>Duration/ID</a:t>
            </a:r>
            <a:r>
              <a:rPr lang="zh-CN" altLang="en-US" sz="2400" b="1" u="sng">
                <a:solidFill>
                  <a:schemeClr val="tx1"/>
                </a:solidFill>
                <a:effectLst>
                  <a:outerShdw blurRad="38100" dist="19050" dir="2700000" algn="tl" rotWithShape="0">
                    <a:schemeClr val="dk1">
                      <a:alpha val="40000"/>
                    </a:schemeClr>
                  </a:outerShdw>
                </a:effectLst>
                <a:latin typeface="Arial" panose="020B0604020202020204" pitchFamily="34" charset="0"/>
                <a:ea typeface="汉仪旗黑-55简" panose="00020600040101010101" charset="-122"/>
              </a:rPr>
              <a:t>更新本地</a:t>
            </a:r>
            <a:r>
              <a:rPr lang="en-US" altLang="zh-CN" sz="2400" b="1" u="sng">
                <a:solidFill>
                  <a:schemeClr val="tx1"/>
                </a:solidFill>
                <a:effectLst>
                  <a:outerShdw blurRad="38100" dist="19050" dir="2700000" algn="tl" rotWithShape="0">
                    <a:schemeClr val="dk1">
                      <a:alpha val="40000"/>
                    </a:schemeClr>
                  </a:outerShdw>
                </a:effectLst>
                <a:latin typeface="Arial" panose="020B0604020202020204" pitchFamily="34" charset="0"/>
                <a:ea typeface="汉仪旗黑-55简" panose="00020600040101010101" charset="-122"/>
              </a:rPr>
              <a:t>NAV</a:t>
            </a:r>
            <a:endParaRPr lang="en-US" altLang="zh-CN" sz="2400" b="1" u="sng">
              <a:solidFill>
                <a:schemeClr val="tx1"/>
              </a:solidFill>
              <a:effectLst>
                <a:outerShdw blurRad="38100" dist="19050" dir="2700000" algn="tl" rotWithShape="0">
                  <a:schemeClr val="dk1">
                    <a:alpha val="40000"/>
                  </a:schemeClr>
                </a:outerShdw>
              </a:effectLst>
              <a:latin typeface="Arial" panose="020B0604020202020204" pitchFamily="34" charset="0"/>
              <a:ea typeface="汉仪旗黑-55简" panose="00020600040101010101" charset="-122"/>
            </a:endParaRPr>
          </a:p>
        </p:txBody>
      </p:sp>
      <p:sp>
        <p:nvSpPr>
          <p:cNvPr id="53" name="文本框 52"/>
          <p:cNvSpPr txBox="1"/>
          <p:nvPr/>
        </p:nvSpPr>
        <p:spPr>
          <a:xfrm>
            <a:off x="10367010" y="6303645"/>
            <a:ext cx="1424940" cy="245110"/>
          </a:xfrm>
          <a:prstGeom prst="rect">
            <a:avLst/>
          </a:prstGeom>
          <a:noFill/>
        </p:spPr>
        <p:txBody>
          <a:bodyPr wrap="none" rtlCol="0">
            <a:spAutoFit/>
          </a:bodyPr>
          <a:p>
            <a:pPr algn="l"/>
            <a:r>
              <a:rPr lang="zh-CN" altLang="en-US" sz="1000" b="1" u="sng">
                <a:solidFill>
                  <a:srgbClr val="FF0000"/>
                </a:solidFill>
                <a:effectLst>
                  <a:outerShdw blurRad="38100" dist="38100" dir="2700000" algn="tl">
                    <a:srgbClr val="000000">
                      <a:alpha val="43137"/>
                    </a:srgbClr>
                  </a:outerShdw>
                </a:effectLst>
              </a:rPr>
              <a:t>参考协议章节：</a:t>
            </a:r>
            <a:r>
              <a:rPr lang="en-US" altLang="zh-CN" sz="1000" b="1" u="sng">
                <a:solidFill>
                  <a:srgbClr val="FF0000"/>
                </a:solidFill>
                <a:effectLst>
                  <a:outerShdw blurRad="38100" dist="38100" dir="2700000" algn="tl">
                    <a:srgbClr val="000000">
                      <a:alpha val="43137"/>
                    </a:srgbClr>
                  </a:outerShdw>
                </a:effectLst>
              </a:rPr>
              <a:t>26.2.4</a:t>
            </a:r>
            <a:endParaRPr lang="en-US" altLang="zh-CN" sz="1000" b="1" u="sng">
              <a:solidFill>
                <a:srgbClr val="FF0000"/>
              </a:solidFill>
              <a:effectLst>
                <a:outerShdw blurRad="38100" dist="38100" dir="2700000" algn="tl">
                  <a:srgbClr val="000000">
                    <a:alpha val="43137"/>
                  </a:srgbClr>
                </a:outerShdw>
              </a:effectLst>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cxnSp>
        <p:nvCxnSpPr>
          <p:cNvPr id="38" name="直接连接符 37"/>
          <p:cNvCxnSpPr/>
          <p:nvPr>
            <p:custDataLst>
              <p:tags r:id="rId1"/>
            </p:custDataLst>
          </p:nvPr>
        </p:nvCxnSpPr>
        <p:spPr>
          <a:xfrm>
            <a:off x="5876925" y="1515110"/>
            <a:ext cx="5248275" cy="0"/>
          </a:xfrm>
          <a:prstGeom prst="line">
            <a:avLst/>
          </a:prstGeom>
          <a:ln>
            <a:solidFill>
              <a:schemeClr val="lt1"/>
            </a:solidFill>
            <a:prstDash val="solid"/>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2"/>
            </p:custDataLst>
          </p:nvPr>
        </p:nvSpPr>
        <p:spPr>
          <a:xfrm>
            <a:off x="887096" y="1393190"/>
            <a:ext cx="1851660" cy="768350"/>
          </a:xfrm>
          <a:prstGeom prst="rect">
            <a:avLst/>
          </a:prstGeom>
          <a:noFill/>
        </p:spPr>
        <p:txBody>
          <a:bodyPr wrap="square" rtlCol="0">
            <a:normAutofit fontScale="97500"/>
          </a:bodyPr>
          <a:lstStyle/>
          <a:p>
            <a:pPr algn="r"/>
            <a:r>
              <a:rPr lang="zh-CN" altLang="en-US" sz="4400" b="1" spc="300" dirty="0">
                <a:solidFill>
                  <a:schemeClr val="dk1"/>
                </a:solidFill>
                <a:latin typeface="Arial" panose="020B0604020202020204" pitchFamily="34" charset="0"/>
                <a:ea typeface="汉仪旗黑-55简" panose="00020600040101010101" charset="-122"/>
                <a:sym typeface="Arial" panose="020B0604020202020204" pitchFamily="34" charset="0"/>
              </a:rPr>
              <a:t>目录</a:t>
            </a:r>
            <a:endParaRPr lang="zh-CN" altLang="en-US" sz="4400" b="1" spc="300" dirty="0">
              <a:solidFill>
                <a:schemeClr val="dk1"/>
              </a:solidFill>
              <a:latin typeface="Arial" panose="020B0604020202020204" pitchFamily="34" charset="0"/>
              <a:ea typeface="汉仪旗黑-55简" panose="00020600040101010101" charset="-122"/>
              <a:sym typeface="Arial" panose="020B0604020202020204" pitchFamily="34" charset="0"/>
            </a:endParaRPr>
          </a:p>
        </p:txBody>
      </p:sp>
      <p:sp>
        <p:nvSpPr>
          <p:cNvPr id="15" name="文本框 14"/>
          <p:cNvSpPr txBox="1"/>
          <p:nvPr>
            <p:custDataLst>
              <p:tags r:id="rId3"/>
            </p:custDataLst>
          </p:nvPr>
        </p:nvSpPr>
        <p:spPr>
          <a:xfrm>
            <a:off x="887095" y="2161540"/>
            <a:ext cx="1851660" cy="368300"/>
          </a:xfrm>
          <a:prstGeom prst="rect">
            <a:avLst/>
          </a:prstGeom>
          <a:noFill/>
        </p:spPr>
        <p:txBody>
          <a:bodyPr wrap="square" rtlCol="0">
            <a:normAutofit/>
          </a:bodyPr>
          <a:lstStyle/>
          <a:p>
            <a:pPr algn="r"/>
            <a:r>
              <a:rPr lang="en-US" altLang="zh-CN" spc="300" dirty="0">
                <a:solidFill>
                  <a:schemeClr val="dk1"/>
                </a:solidFill>
                <a:latin typeface="Arial" panose="020B0604020202020204" pitchFamily="34" charset="0"/>
                <a:ea typeface="汉仪旗黑-55简" panose="00020600040101010101" charset="-122"/>
                <a:cs typeface="Arial" panose="020B0604020202020204" pitchFamily="34" charset="0"/>
                <a:sym typeface="Arial" panose="020B0604020202020204" pitchFamily="34" charset="0"/>
              </a:rPr>
              <a:t>CONTENTS</a:t>
            </a:r>
            <a:endParaRPr lang="en-US" altLang="zh-CN" spc="300" dirty="0">
              <a:solidFill>
                <a:schemeClr val="dk1"/>
              </a:solidFill>
              <a:latin typeface="Arial" panose="020B0604020202020204" pitchFamily="34" charset="0"/>
              <a:ea typeface="汉仪旗黑-55简" panose="00020600040101010101" charset="-122"/>
              <a:cs typeface="Arial" panose="020B0604020202020204" pitchFamily="34" charset="0"/>
              <a:sym typeface="Arial" panose="020B0604020202020204" pitchFamily="34" charset="0"/>
            </a:endParaRPr>
          </a:p>
        </p:txBody>
      </p:sp>
      <p:sp>
        <p:nvSpPr>
          <p:cNvPr id="16" name="矩形 15"/>
          <p:cNvSpPr/>
          <p:nvPr>
            <p:custDataLst>
              <p:tags r:id="rId4"/>
            </p:custDataLst>
          </p:nvPr>
        </p:nvSpPr>
        <p:spPr>
          <a:xfrm>
            <a:off x="2897505" y="1515110"/>
            <a:ext cx="76200" cy="922655"/>
          </a:xfrm>
          <a:prstGeom prst="rect">
            <a:avLst/>
          </a:prstGeom>
          <a:solidFill>
            <a:schemeClr val="dk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50" name="文本框 49"/>
          <p:cNvSpPr txBox="1"/>
          <p:nvPr>
            <p:custDataLst>
              <p:tags r:id="rId5"/>
            </p:custDataLst>
          </p:nvPr>
        </p:nvSpPr>
        <p:spPr>
          <a:xfrm>
            <a:off x="5775960" y="1749425"/>
            <a:ext cx="748030" cy="583565"/>
          </a:xfrm>
          <a:prstGeom prst="rect">
            <a:avLst/>
          </a:prstGeom>
          <a:noFill/>
        </p:spPr>
        <p:txBody>
          <a:bodyPr wrap="square" rtlCol="0">
            <a:normAutofit/>
          </a:bodyPr>
          <a:p>
            <a:r>
              <a:rPr lang="en-US" altLang="zh-CN" sz="3200" b="1" dirty="0">
                <a:solidFill>
                  <a:schemeClr val="dk1"/>
                </a:solidFill>
                <a:latin typeface="Arial" panose="020B0604020202020204" pitchFamily="34" charset="0"/>
                <a:ea typeface="汉仪旗黑-55简" panose="00020600040101010101" charset="-122"/>
                <a:cs typeface="Arial" panose="020B0604020202020204" pitchFamily="34" charset="0"/>
                <a:sym typeface="Arial" panose="020B0604020202020204" pitchFamily="34" charset="0"/>
              </a:rPr>
              <a:t>01.</a:t>
            </a:r>
            <a:endParaRPr lang="en-US" altLang="zh-CN" sz="3200" b="1" dirty="0">
              <a:solidFill>
                <a:schemeClr val="dk1"/>
              </a:solidFill>
              <a:latin typeface="Arial" panose="020B0604020202020204" pitchFamily="34" charset="0"/>
              <a:ea typeface="汉仪旗黑-55简" panose="00020600040101010101" charset="-122"/>
              <a:cs typeface="Arial" panose="020B0604020202020204" pitchFamily="34" charset="0"/>
              <a:sym typeface="Arial" panose="020B0604020202020204" pitchFamily="34" charset="0"/>
            </a:endParaRPr>
          </a:p>
        </p:txBody>
      </p:sp>
      <p:sp>
        <p:nvSpPr>
          <p:cNvPr id="51" name="文本框 50"/>
          <p:cNvSpPr txBox="1"/>
          <p:nvPr>
            <p:custDataLst>
              <p:tags r:id="rId6"/>
            </p:custDataLst>
          </p:nvPr>
        </p:nvSpPr>
        <p:spPr>
          <a:xfrm>
            <a:off x="6692900" y="1749425"/>
            <a:ext cx="4439285" cy="583565"/>
          </a:xfrm>
          <a:prstGeom prst="rect">
            <a:avLst/>
          </a:prstGeom>
          <a:noFill/>
        </p:spPr>
        <p:txBody>
          <a:bodyPr wrap="square" lIns="90170" tIns="46990" rIns="90170" bIns="46990" rtlCol="0" anchor="ctr" anchorCtr="0">
            <a:normAutofit/>
          </a:bodyPr>
          <a:p>
            <a:pPr marL="0" indent="0" algn="l" fontAlgn="auto">
              <a:lnSpc>
                <a:spcPct val="110000"/>
              </a:lnSpc>
              <a:spcBef>
                <a:spcPts val="0"/>
              </a:spcBef>
              <a:spcAft>
                <a:spcPts val="0"/>
              </a:spcAft>
              <a:buSzPct val="100000"/>
            </a:pPr>
            <a:r>
              <a:rPr lang="zh-CN" altLang="en-US" sz="2000" dirty="0">
                <a:solidFill>
                  <a:schemeClr val="dk1"/>
                </a:solidFill>
                <a:latin typeface="Arial" panose="020B0604020202020204" pitchFamily="34" charset="0"/>
                <a:ea typeface="汉仪旗黑-55简" panose="00020600040101010101" charset="-122"/>
                <a:cs typeface="微软雅黑" panose="020B0503020204020204" charset="-122"/>
                <a:sym typeface="Arial" panose="020B0604020202020204" pitchFamily="34" charset="0"/>
              </a:rPr>
              <a:t>概念介绍</a:t>
            </a:r>
            <a:endParaRPr lang="zh-CN" altLang="en-US" sz="2000" dirty="0">
              <a:solidFill>
                <a:schemeClr val="dk1"/>
              </a:solidFill>
              <a:latin typeface="Arial" panose="020B0604020202020204" pitchFamily="34" charset="0"/>
              <a:ea typeface="汉仪旗黑-55简" panose="00020600040101010101" charset="-122"/>
              <a:cs typeface="微软雅黑" panose="020B0503020204020204" charset="-122"/>
              <a:sym typeface="Arial" panose="020B0604020202020204" pitchFamily="34" charset="0"/>
            </a:endParaRPr>
          </a:p>
        </p:txBody>
      </p:sp>
      <p:sp>
        <p:nvSpPr>
          <p:cNvPr id="52" name="文本框 51"/>
          <p:cNvSpPr txBox="1"/>
          <p:nvPr>
            <p:custDataLst>
              <p:tags r:id="rId7"/>
            </p:custDataLst>
          </p:nvPr>
        </p:nvSpPr>
        <p:spPr>
          <a:xfrm>
            <a:off x="5775960" y="2471420"/>
            <a:ext cx="748030" cy="583565"/>
          </a:xfrm>
          <a:prstGeom prst="rect">
            <a:avLst/>
          </a:prstGeom>
          <a:noFill/>
        </p:spPr>
        <p:txBody>
          <a:bodyPr wrap="square" rtlCol="0">
            <a:normAutofit/>
          </a:bodyPr>
          <a:p>
            <a:r>
              <a:rPr lang="en-US" altLang="zh-CN" sz="3200" b="1">
                <a:solidFill>
                  <a:schemeClr val="dk1"/>
                </a:solidFill>
                <a:latin typeface="Arial" panose="020B0604020202020204" pitchFamily="34" charset="0"/>
                <a:ea typeface="汉仪旗黑-55简" panose="00020600040101010101" charset="-122"/>
                <a:cs typeface="Arial" panose="020B0604020202020204" pitchFamily="34" charset="0"/>
                <a:sym typeface="Arial" panose="020B0604020202020204" pitchFamily="34" charset="0"/>
              </a:rPr>
              <a:t>02.</a:t>
            </a:r>
            <a:endParaRPr lang="en-US" altLang="zh-CN" sz="3200" b="1">
              <a:solidFill>
                <a:schemeClr val="dk1"/>
              </a:solidFill>
              <a:latin typeface="Arial" panose="020B0604020202020204" pitchFamily="34" charset="0"/>
              <a:ea typeface="汉仪旗黑-55简" panose="00020600040101010101" charset="-122"/>
              <a:cs typeface="Arial" panose="020B0604020202020204" pitchFamily="34" charset="0"/>
              <a:sym typeface="Arial" panose="020B0604020202020204" pitchFamily="34" charset="0"/>
            </a:endParaRPr>
          </a:p>
        </p:txBody>
      </p:sp>
      <p:sp>
        <p:nvSpPr>
          <p:cNvPr id="53" name="文本框 52"/>
          <p:cNvSpPr txBox="1"/>
          <p:nvPr>
            <p:custDataLst>
              <p:tags r:id="rId8"/>
            </p:custDataLst>
          </p:nvPr>
        </p:nvSpPr>
        <p:spPr>
          <a:xfrm>
            <a:off x="5775960" y="3194050"/>
            <a:ext cx="748030" cy="583565"/>
          </a:xfrm>
          <a:prstGeom prst="rect">
            <a:avLst/>
          </a:prstGeom>
          <a:noFill/>
        </p:spPr>
        <p:txBody>
          <a:bodyPr wrap="square" rtlCol="0">
            <a:normAutofit/>
          </a:bodyPr>
          <a:p>
            <a:r>
              <a:rPr lang="en-US" altLang="zh-CN" sz="3200" b="1">
                <a:solidFill>
                  <a:schemeClr val="dk1"/>
                </a:solidFill>
                <a:latin typeface="Arial" panose="020B0604020202020204" pitchFamily="34" charset="0"/>
                <a:ea typeface="汉仪旗黑-55简" panose="00020600040101010101" charset="-122"/>
                <a:cs typeface="Arial" panose="020B0604020202020204" pitchFamily="34" charset="0"/>
                <a:sym typeface="Arial" panose="020B0604020202020204" pitchFamily="34" charset="0"/>
              </a:rPr>
              <a:t>03.</a:t>
            </a:r>
            <a:endParaRPr lang="en-US" altLang="zh-CN" sz="3200" b="1">
              <a:solidFill>
                <a:schemeClr val="dk1"/>
              </a:solidFill>
              <a:latin typeface="Arial" panose="020B0604020202020204" pitchFamily="34" charset="0"/>
              <a:ea typeface="汉仪旗黑-55简" panose="00020600040101010101" charset="-122"/>
              <a:cs typeface="Arial" panose="020B0604020202020204" pitchFamily="34" charset="0"/>
              <a:sym typeface="Arial" panose="020B0604020202020204" pitchFamily="34" charset="0"/>
            </a:endParaRPr>
          </a:p>
        </p:txBody>
      </p:sp>
      <p:sp>
        <p:nvSpPr>
          <p:cNvPr id="54" name="文本框 53"/>
          <p:cNvSpPr txBox="1"/>
          <p:nvPr>
            <p:custDataLst>
              <p:tags r:id="rId9"/>
            </p:custDataLst>
          </p:nvPr>
        </p:nvSpPr>
        <p:spPr>
          <a:xfrm>
            <a:off x="5775960" y="3916680"/>
            <a:ext cx="748030" cy="583565"/>
          </a:xfrm>
          <a:prstGeom prst="rect">
            <a:avLst/>
          </a:prstGeom>
          <a:noFill/>
        </p:spPr>
        <p:txBody>
          <a:bodyPr wrap="square" rtlCol="0">
            <a:normAutofit/>
          </a:bodyPr>
          <a:p>
            <a:r>
              <a:rPr lang="en-US" altLang="zh-CN" sz="3200" b="1">
                <a:solidFill>
                  <a:schemeClr val="dk1"/>
                </a:solidFill>
                <a:latin typeface="Arial" panose="020B0604020202020204" pitchFamily="34" charset="0"/>
                <a:ea typeface="汉仪旗黑-55简" panose="00020600040101010101" charset="-122"/>
                <a:cs typeface="Arial" panose="020B0604020202020204" pitchFamily="34" charset="0"/>
                <a:sym typeface="Arial" panose="020B0604020202020204" pitchFamily="34" charset="0"/>
              </a:rPr>
              <a:t>04.</a:t>
            </a:r>
            <a:endParaRPr lang="en-US" altLang="zh-CN" sz="3200" b="1">
              <a:solidFill>
                <a:schemeClr val="dk1"/>
              </a:solidFill>
              <a:latin typeface="Arial" panose="020B0604020202020204" pitchFamily="34" charset="0"/>
              <a:ea typeface="汉仪旗黑-55简" panose="00020600040101010101" charset="-122"/>
              <a:cs typeface="Arial" panose="020B0604020202020204" pitchFamily="34" charset="0"/>
              <a:sym typeface="Arial" panose="020B0604020202020204" pitchFamily="34" charset="0"/>
            </a:endParaRPr>
          </a:p>
        </p:txBody>
      </p:sp>
      <p:sp>
        <p:nvSpPr>
          <p:cNvPr id="55" name="文本框 54"/>
          <p:cNvSpPr txBox="1"/>
          <p:nvPr>
            <p:custDataLst>
              <p:tags r:id="rId10"/>
            </p:custDataLst>
          </p:nvPr>
        </p:nvSpPr>
        <p:spPr>
          <a:xfrm>
            <a:off x="5775960" y="4639310"/>
            <a:ext cx="748030" cy="583565"/>
          </a:xfrm>
          <a:prstGeom prst="rect">
            <a:avLst/>
          </a:prstGeom>
          <a:noFill/>
        </p:spPr>
        <p:txBody>
          <a:bodyPr wrap="square" rtlCol="0">
            <a:normAutofit/>
          </a:bodyPr>
          <a:p>
            <a:r>
              <a:rPr lang="en-US" altLang="zh-CN" sz="3200" b="1">
                <a:solidFill>
                  <a:schemeClr val="dk1"/>
                </a:solidFill>
                <a:latin typeface="Arial" panose="020B0604020202020204" pitchFamily="34" charset="0"/>
                <a:ea typeface="汉仪旗黑-55简" panose="00020600040101010101" charset="-122"/>
                <a:cs typeface="Arial" panose="020B0604020202020204" pitchFamily="34" charset="0"/>
                <a:sym typeface="Arial" panose="020B0604020202020204" pitchFamily="34" charset="0"/>
              </a:rPr>
              <a:t>05.</a:t>
            </a:r>
            <a:endParaRPr lang="en-US" altLang="zh-CN" sz="3200" b="1">
              <a:solidFill>
                <a:schemeClr val="dk1"/>
              </a:solidFill>
              <a:latin typeface="Arial" panose="020B0604020202020204" pitchFamily="34" charset="0"/>
              <a:ea typeface="汉仪旗黑-55简" panose="00020600040101010101" charset="-122"/>
              <a:cs typeface="Arial" panose="020B0604020202020204" pitchFamily="34" charset="0"/>
              <a:sym typeface="Arial" panose="020B0604020202020204" pitchFamily="34" charset="0"/>
            </a:endParaRPr>
          </a:p>
        </p:txBody>
      </p:sp>
      <p:sp>
        <p:nvSpPr>
          <p:cNvPr id="56" name="文本框 55"/>
          <p:cNvSpPr txBox="1"/>
          <p:nvPr>
            <p:custDataLst>
              <p:tags r:id="rId11"/>
            </p:custDataLst>
          </p:nvPr>
        </p:nvSpPr>
        <p:spPr>
          <a:xfrm>
            <a:off x="5775960" y="5361940"/>
            <a:ext cx="748030" cy="583565"/>
          </a:xfrm>
          <a:prstGeom prst="rect">
            <a:avLst/>
          </a:prstGeom>
          <a:noFill/>
        </p:spPr>
        <p:txBody>
          <a:bodyPr wrap="square" rtlCol="0">
            <a:normAutofit/>
          </a:bodyPr>
          <a:p>
            <a:r>
              <a:rPr lang="en-US" altLang="zh-CN" sz="3200" b="1">
                <a:solidFill>
                  <a:schemeClr val="dk1"/>
                </a:solidFill>
                <a:latin typeface="Arial" panose="020B0604020202020204" pitchFamily="34" charset="0"/>
                <a:ea typeface="汉仪旗黑-55简" panose="00020600040101010101" charset="-122"/>
                <a:cs typeface="Arial" panose="020B0604020202020204" pitchFamily="34" charset="0"/>
                <a:sym typeface="Arial" panose="020B0604020202020204" pitchFamily="34" charset="0"/>
              </a:rPr>
              <a:t>06.</a:t>
            </a:r>
            <a:endParaRPr lang="en-US" altLang="zh-CN" sz="3200" b="1">
              <a:solidFill>
                <a:schemeClr val="dk1"/>
              </a:solidFill>
              <a:latin typeface="Arial" panose="020B0604020202020204" pitchFamily="34" charset="0"/>
              <a:ea typeface="汉仪旗黑-55简" panose="00020600040101010101" charset="-122"/>
              <a:cs typeface="Arial" panose="020B0604020202020204" pitchFamily="34" charset="0"/>
              <a:sym typeface="Arial" panose="020B0604020202020204" pitchFamily="34" charset="0"/>
            </a:endParaRPr>
          </a:p>
        </p:txBody>
      </p:sp>
      <p:sp>
        <p:nvSpPr>
          <p:cNvPr id="57" name="文本框 56"/>
          <p:cNvSpPr txBox="1"/>
          <p:nvPr>
            <p:custDataLst>
              <p:tags r:id="rId12"/>
            </p:custDataLst>
          </p:nvPr>
        </p:nvSpPr>
        <p:spPr>
          <a:xfrm>
            <a:off x="6692900" y="5361939"/>
            <a:ext cx="4439285" cy="583565"/>
          </a:xfrm>
          <a:prstGeom prst="rect">
            <a:avLst/>
          </a:prstGeom>
          <a:noFill/>
        </p:spPr>
        <p:txBody>
          <a:bodyPr wrap="square" lIns="90170" tIns="46990" rIns="90170" bIns="46990" rtlCol="0" anchor="ctr" anchorCtr="0">
            <a:normAutofit/>
          </a:bodyPr>
          <a:p>
            <a:pPr fontAlgn="auto">
              <a:lnSpc>
                <a:spcPct val="110000"/>
              </a:lnSpc>
            </a:pPr>
            <a:r>
              <a:rPr lang="en-US" altLang="zh-CN" sz="2000" dirty="0">
                <a:solidFill>
                  <a:schemeClr val="dk1"/>
                </a:solidFill>
                <a:latin typeface="Arial" panose="020B0604020202020204" pitchFamily="34" charset="0"/>
                <a:ea typeface="汉仪旗黑-55简" panose="00020600040101010101" charset="-122"/>
                <a:cs typeface="微软雅黑" panose="020B0503020204020204" charset="-122"/>
                <a:sym typeface="Arial" panose="020B0604020202020204" pitchFamily="34" charset="0"/>
              </a:rPr>
              <a:t>802.11ax </a:t>
            </a:r>
            <a:r>
              <a:rPr lang="zh-CN" altLang="en-US" sz="2000" dirty="0">
                <a:solidFill>
                  <a:schemeClr val="dk1"/>
                </a:solidFill>
                <a:latin typeface="Arial" panose="020B0604020202020204" pitchFamily="34" charset="0"/>
                <a:ea typeface="汉仪旗黑-55简" panose="00020600040101010101" charset="-122"/>
                <a:cs typeface="微软雅黑" panose="020B0503020204020204" charset="-122"/>
                <a:sym typeface="Arial" panose="020B0604020202020204" pitchFamily="34" charset="0"/>
              </a:rPr>
              <a:t>双重</a:t>
            </a:r>
            <a:r>
              <a:rPr lang="en-US" altLang="zh-CN" sz="2000" dirty="0">
                <a:solidFill>
                  <a:schemeClr val="dk1"/>
                </a:solidFill>
                <a:latin typeface="Arial" panose="020B0604020202020204" pitchFamily="34" charset="0"/>
                <a:ea typeface="汉仪旗黑-55简" panose="00020600040101010101" charset="-122"/>
                <a:cs typeface="微软雅黑" panose="020B0503020204020204" charset="-122"/>
                <a:sym typeface="Arial" panose="020B0604020202020204" pitchFamily="34" charset="0"/>
              </a:rPr>
              <a:t>NAV</a:t>
            </a:r>
            <a:r>
              <a:rPr lang="zh-CN" altLang="en-US" sz="2000" dirty="0">
                <a:solidFill>
                  <a:schemeClr val="dk1"/>
                </a:solidFill>
                <a:latin typeface="Arial" panose="020B0604020202020204" pitchFamily="34" charset="0"/>
                <a:ea typeface="汉仪旗黑-55简" panose="00020600040101010101" charset="-122"/>
                <a:cs typeface="微软雅黑" panose="020B0503020204020204" charset="-122"/>
                <a:sym typeface="Arial" panose="020B0604020202020204" pitchFamily="34" charset="0"/>
              </a:rPr>
              <a:t>机制</a:t>
            </a:r>
            <a:endParaRPr lang="zh-CN" altLang="en-US" sz="2000" dirty="0">
              <a:solidFill>
                <a:schemeClr val="dk1"/>
              </a:solidFill>
              <a:latin typeface="Arial" panose="020B0604020202020204" pitchFamily="34" charset="0"/>
              <a:ea typeface="汉仪旗黑-55简" panose="00020600040101010101" charset="-122"/>
              <a:cs typeface="微软雅黑" panose="020B0503020204020204" charset="-122"/>
              <a:sym typeface="Arial" panose="020B0604020202020204" pitchFamily="34" charset="0"/>
            </a:endParaRPr>
          </a:p>
        </p:txBody>
      </p:sp>
      <p:sp>
        <p:nvSpPr>
          <p:cNvPr id="58" name="文本框 57"/>
          <p:cNvSpPr txBox="1"/>
          <p:nvPr>
            <p:custDataLst>
              <p:tags r:id="rId13"/>
            </p:custDataLst>
          </p:nvPr>
        </p:nvSpPr>
        <p:spPr>
          <a:xfrm>
            <a:off x="6692900" y="4639437"/>
            <a:ext cx="4439285" cy="583565"/>
          </a:xfrm>
          <a:prstGeom prst="rect">
            <a:avLst/>
          </a:prstGeom>
          <a:noFill/>
        </p:spPr>
        <p:txBody>
          <a:bodyPr wrap="square" lIns="90170" tIns="46990" rIns="90170" bIns="46990" rtlCol="0" anchor="ctr" anchorCtr="0">
            <a:normAutofit/>
          </a:bodyPr>
          <a:p>
            <a:pPr fontAlgn="auto">
              <a:lnSpc>
                <a:spcPct val="110000"/>
              </a:lnSpc>
            </a:pPr>
            <a:r>
              <a:rPr lang="en-US" altLang="zh-CN" sz="2000" dirty="0">
                <a:solidFill>
                  <a:schemeClr val="dk1"/>
                </a:solidFill>
                <a:latin typeface="Arial" panose="020B0604020202020204" pitchFamily="34" charset="0"/>
                <a:ea typeface="汉仪旗黑-55简" panose="00020600040101010101" charset="-122"/>
                <a:cs typeface="微软雅黑" panose="020B0503020204020204" charset="-122"/>
                <a:sym typeface="+mn-ea"/>
              </a:rPr>
              <a:t>802.11n </a:t>
            </a:r>
            <a:r>
              <a:rPr lang="zh-CN" altLang="en-US" sz="2000" dirty="0">
                <a:solidFill>
                  <a:schemeClr val="dk1"/>
                </a:solidFill>
                <a:latin typeface="Arial" panose="020B0604020202020204" pitchFamily="34" charset="0"/>
                <a:ea typeface="汉仪旗黑-55简" panose="00020600040101010101" charset="-122"/>
                <a:cs typeface="微软雅黑" panose="020B0503020204020204" charset="-122"/>
                <a:sym typeface="+mn-ea"/>
              </a:rPr>
              <a:t>L-SIG TXOP保护</a:t>
            </a:r>
            <a:endParaRPr lang="zh-CN" altLang="en-US" sz="2000" dirty="0">
              <a:solidFill>
                <a:schemeClr val="dk1"/>
              </a:solidFill>
              <a:latin typeface="Arial" panose="020B0604020202020204" pitchFamily="34" charset="0"/>
              <a:ea typeface="汉仪旗黑-55简" panose="00020600040101010101" charset="-122"/>
              <a:cs typeface="微软雅黑" panose="020B0503020204020204" charset="-122"/>
              <a:sym typeface="+mn-ea"/>
            </a:endParaRPr>
          </a:p>
        </p:txBody>
      </p:sp>
      <p:sp>
        <p:nvSpPr>
          <p:cNvPr id="59" name="文本框 58"/>
          <p:cNvSpPr txBox="1"/>
          <p:nvPr>
            <p:custDataLst>
              <p:tags r:id="rId14"/>
            </p:custDataLst>
          </p:nvPr>
        </p:nvSpPr>
        <p:spPr>
          <a:xfrm>
            <a:off x="6692900" y="3916934"/>
            <a:ext cx="4439285" cy="583565"/>
          </a:xfrm>
          <a:prstGeom prst="rect">
            <a:avLst/>
          </a:prstGeom>
          <a:noFill/>
        </p:spPr>
        <p:txBody>
          <a:bodyPr wrap="square" lIns="90170" tIns="46990" rIns="90170" bIns="46990" rtlCol="0" anchor="ctr" anchorCtr="0">
            <a:normAutofit/>
          </a:bodyPr>
          <a:p>
            <a:pPr marL="0" indent="0" algn="l" fontAlgn="auto">
              <a:lnSpc>
                <a:spcPct val="110000"/>
              </a:lnSpc>
              <a:spcBef>
                <a:spcPts val="0"/>
              </a:spcBef>
              <a:spcAft>
                <a:spcPts val="0"/>
              </a:spcAft>
              <a:buSzPct val="100000"/>
            </a:pPr>
            <a:r>
              <a:rPr lang="zh-CN" altLang="en-US" sz="2000" dirty="0">
                <a:solidFill>
                  <a:schemeClr val="dk1"/>
                </a:solidFill>
                <a:latin typeface="Arial" panose="020B0604020202020204" pitchFamily="34" charset="0"/>
                <a:ea typeface="汉仪旗黑-55简" panose="00020600040101010101" charset="-122"/>
                <a:cs typeface="微软雅黑" panose="020B0503020204020204" charset="-122"/>
                <a:sym typeface="Arial" panose="020B0604020202020204" pitchFamily="34" charset="0"/>
              </a:rPr>
              <a:t>传统</a:t>
            </a:r>
            <a:r>
              <a:rPr lang="en-US" sz="2000" dirty="0">
                <a:solidFill>
                  <a:schemeClr val="dk1"/>
                </a:solidFill>
                <a:latin typeface="Arial" panose="020B0604020202020204" pitchFamily="34" charset="0"/>
                <a:ea typeface="汉仪旗黑-55简" panose="00020600040101010101" charset="-122"/>
                <a:cs typeface="微软雅黑" panose="020B0503020204020204" charset="-122"/>
                <a:sym typeface="Arial" panose="020B0604020202020204" pitchFamily="34" charset="0"/>
              </a:rPr>
              <a:t>NAV</a:t>
            </a:r>
            <a:r>
              <a:rPr lang="zh-CN" altLang="en-US" sz="2000" dirty="0">
                <a:solidFill>
                  <a:schemeClr val="dk1"/>
                </a:solidFill>
                <a:latin typeface="Arial" panose="020B0604020202020204" pitchFamily="34" charset="0"/>
                <a:ea typeface="汉仪旗黑-55简" panose="00020600040101010101" charset="-122"/>
                <a:cs typeface="微软雅黑" panose="020B0503020204020204" charset="-122"/>
                <a:sym typeface="Arial" panose="020B0604020202020204" pitchFamily="34" charset="0"/>
              </a:rPr>
              <a:t>的更新和复位</a:t>
            </a:r>
            <a:endParaRPr lang="zh-CN" altLang="en-US" sz="2000" dirty="0">
              <a:solidFill>
                <a:schemeClr val="dk1"/>
              </a:solidFill>
              <a:latin typeface="Arial" panose="020B0604020202020204" pitchFamily="34" charset="0"/>
              <a:ea typeface="汉仪旗黑-55简" panose="00020600040101010101" charset="-122"/>
              <a:cs typeface="微软雅黑" panose="020B0503020204020204" charset="-122"/>
              <a:sym typeface="Arial" panose="020B0604020202020204" pitchFamily="34" charset="0"/>
            </a:endParaRPr>
          </a:p>
        </p:txBody>
      </p:sp>
      <p:sp>
        <p:nvSpPr>
          <p:cNvPr id="60" name="文本框 59"/>
          <p:cNvSpPr txBox="1"/>
          <p:nvPr>
            <p:custDataLst>
              <p:tags r:id="rId15"/>
            </p:custDataLst>
          </p:nvPr>
        </p:nvSpPr>
        <p:spPr>
          <a:xfrm>
            <a:off x="6692900" y="3194431"/>
            <a:ext cx="4439285" cy="583565"/>
          </a:xfrm>
          <a:prstGeom prst="rect">
            <a:avLst/>
          </a:prstGeom>
          <a:noFill/>
        </p:spPr>
        <p:txBody>
          <a:bodyPr wrap="square" lIns="90170" tIns="46990" rIns="90170" bIns="46990" rtlCol="0" anchor="ctr" anchorCtr="0">
            <a:normAutofit/>
          </a:bodyPr>
          <a:p>
            <a:pPr marL="0" indent="0" algn="l" fontAlgn="auto">
              <a:lnSpc>
                <a:spcPct val="110000"/>
              </a:lnSpc>
              <a:spcBef>
                <a:spcPts val="0"/>
              </a:spcBef>
              <a:spcAft>
                <a:spcPts val="0"/>
              </a:spcAft>
              <a:buSzPct val="100000"/>
            </a:pPr>
            <a:r>
              <a:rPr lang="en-US" sz="2000" dirty="0">
                <a:solidFill>
                  <a:schemeClr val="dk1"/>
                </a:solidFill>
                <a:latin typeface="Arial" panose="020B0604020202020204" pitchFamily="34" charset="0"/>
                <a:ea typeface="汉仪旗黑-55简" panose="00020600040101010101" charset="-122"/>
                <a:cs typeface="微软雅黑" panose="020B0503020204020204" charset="-122"/>
                <a:sym typeface="Arial" panose="020B0604020202020204" pitchFamily="34" charset="0"/>
              </a:rPr>
              <a:t>NAV</a:t>
            </a:r>
            <a:r>
              <a:rPr lang="zh-CN" altLang="en-US" sz="2000" dirty="0">
                <a:solidFill>
                  <a:schemeClr val="dk1"/>
                </a:solidFill>
                <a:latin typeface="Arial" panose="020B0604020202020204" pitchFamily="34" charset="0"/>
                <a:ea typeface="汉仪旗黑-55简" panose="00020600040101010101" charset="-122"/>
                <a:cs typeface="微软雅黑" panose="020B0503020204020204" charset="-122"/>
                <a:sym typeface="Arial" panose="020B0604020202020204" pitchFamily="34" charset="0"/>
              </a:rPr>
              <a:t>长度设置</a:t>
            </a:r>
            <a:r>
              <a:rPr lang="en-US" altLang="zh-CN" sz="2000" dirty="0">
                <a:solidFill>
                  <a:schemeClr val="dk1"/>
                </a:solidFill>
                <a:latin typeface="Arial" panose="020B0604020202020204" pitchFamily="34" charset="0"/>
                <a:ea typeface="汉仪旗黑-55简" panose="00020600040101010101" charset="-122"/>
                <a:cs typeface="微软雅黑" panose="020B0503020204020204" charset="-122"/>
                <a:sym typeface="Arial" panose="020B0604020202020204" pitchFamily="34" charset="0"/>
              </a:rPr>
              <a:t> </a:t>
            </a:r>
            <a:endParaRPr lang="en-US" altLang="zh-CN" sz="2000" dirty="0">
              <a:solidFill>
                <a:schemeClr val="dk1"/>
              </a:solidFill>
              <a:latin typeface="Arial" panose="020B0604020202020204" pitchFamily="34" charset="0"/>
              <a:ea typeface="汉仪旗黑-55简" panose="00020600040101010101" charset="-122"/>
              <a:cs typeface="微软雅黑" panose="020B0503020204020204" charset="-122"/>
              <a:sym typeface="Arial" panose="020B0604020202020204" pitchFamily="34" charset="0"/>
            </a:endParaRPr>
          </a:p>
        </p:txBody>
      </p:sp>
      <p:sp>
        <p:nvSpPr>
          <p:cNvPr id="61" name="文本框 60"/>
          <p:cNvSpPr txBox="1"/>
          <p:nvPr>
            <p:custDataLst>
              <p:tags r:id="rId16"/>
            </p:custDataLst>
          </p:nvPr>
        </p:nvSpPr>
        <p:spPr>
          <a:xfrm>
            <a:off x="6692900" y="2471928"/>
            <a:ext cx="4439285" cy="583565"/>
          </a:xfrm>
          <a:prstGeom prst="rect">
            <a:avLst/>
          </a:prstGeom>
          <a:noFill/>
        </p:spPr>
        <p:txBody>
          <a:bodyPr wrap="square" lIns="90170" tIns="46990" rIns="90170" bIns="46990" rtlCol="0" anchor="ctr" anchorCtr="0">
            <a:normAutofit/>
          </a:bodyPr>
          <a:p>
            <a:pPr marL="0" indent="0" algn="l" fontAlgn="auto">
              <a:lnSpc>
                <a:spcPct val="110000"/>
              </a:lnSpc>
              <a:spcBef>
                <a:spcPts val="0"/>
              </a:spcBef>
              <a:spcAft>
                <a:spcPts val="0"/>
              </a:spcAft>
              <a:buSzPct val="100000"/>
            </a:pPr>
            <a:r>
              <a:rPr lang="en-US" sz="2000" dirty="0">
                <a:solidFill>
                  <a:schemeClr val="dk1"/>
                </a:solidFill>
                <a:latin typeface="Arial" panose="020B0604020202020204" pitchFamily="34" charset="0"/>
                <a:ea typeface="汉仪旗黑-55简" panose="00020600040101010101" charset="-122"/>
                <a:cs typeface="微软雅黑" panose="020B0503020204020204" charset="-122"/>
                <a:sym typeface="Arial" panose="020B0604020202020204" pitchFamily="34" charset="0"/>
              </a:rPr>
              <a:t>NAV</a:t>
            </a:r>
            <a:r>
              <a:rPr lang="zh-CN" altLang="en-US" sz="2000" dirty="0">
                <a:solidFill>
                  <a:schemeClr val="dk1"/>
                </a:solidFill>
                <a:latin typeface="Arial" panose="020B0604020202020204" pitchFamily="34" charset="0"/>
                <a:ea typeface="汉仪旗黑-55简" panose="00020600040101010101" charset="-122"/>
                <a:cs typeface="微软雅黑" panose="020B0503020204020204" charset="-122"/>
                <a:sym typeface="Arial" panose="020B0604020202020204" pitchFamily="34" charset="0"/>
              </a:rPr>
              <a:t>实现方式、帧格式</a:t>
            </a:r>
            <a:endParaRPr lang="zh-CN" altLang="en-US" sz="2000" dirty="0">
              <a:solidFill>
                <a:schemeClr val="dk1"/>
              </a:solidFill>
              <a:latin typeface="Arial" panose="020B0604020202020204" pitchFamily="34" charset="0"/>
              <a:ea typeface="汉仪旗黑-55简" panose="00020600040101010101" charset="-122"/>
              <a:cs typeface="微软雅黑" panose="020B0503020204020204" charset="-122"/>
              <a:sym typeface="Arial" panose="020B0604020202020204" pitchFamily="34" charset="0"/>
            </a:endParaRPr>
          </a:p>
        </p:txBody>
      </p:sp>
      <p:cxnSp>
        <p:nvCxnSpPr>
          <p:cNvPr id="2" name="直接连接符 1"/>
          <p:cNvCxnSpPr/>
          <p:nvPr>
            <p:custDataLst>
              <p:tags r:id="rId17"/>
            </p:custDataLst>
          </p:nvPr>
        </p:nvCxnSpPr>
        <p:spPr>
          <a:xfrm>
            <a:off x="5935345" y="1642110"/>
            <a:ext cx="5316855" cy="0"/>
          </a:xfrm>
          <a:prstGeom prst="line">
            <a:avLst/>
          </a:prstGeom>
          <a:ln w="12700">
            <a:solidFill>
              <a:schemeClr val="lt1"/>
            </a:solidFill>
            <a:prstDash val="solid"/>
          </a:ln>
        </p:spPr>
        <p:style>
          <a:lnRef idx="1">
            <a:schemeClr val="accent1"/>
          </a:lnRef>
          <a:fillRef idx="0">
            <a:schemeClr val="accent1"/>
          </a:fillRef>
          <a:effectRef idx="0">
            <a:schemeClr val="accent1"/>
          </a:effectRef>
          <a:fontRef idx="minor">
            <a:schemeClr val="tx1"/>
          </a:fontRef>
        </p:style>
      </p:cxnSp>
    </p:spTree>
    <p:custDataLst>
      <p:tags r:id="rId1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 name="文本框 2"/>
          <p:cNvSpPr txBox="1"/>
          <p:nvPr/>
        </p:nvSpPr>
        <p:spPr>
          <a:xfrm>
            <a:off x="182245" y="5076825"/>
            <a:ext cx="11827510" cy="132207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pPr indent="0">
              <a:buFont typeface="Wingdings" panose="05000000000000000000" charset="0"/>
              <a:buNone/>
            </a:pPr>
            <a:r>
              <a:rPr lang="en-US" sz="1600">
                <a:latin typeface="Arial" panose="020B0604020202020204" pitchFamily="34" charset="0"/>
                <a:ea typeface="汉仪旗黑-55简" panose="00020600040101010101" charset="-122"/>
              </a:rPr>
              <a:t>TXOP_DURATION</a:t>
            </a:r>
            <a:r>
              <a:rPr lang="zh-CN" altLang="en-US" sz="1600">
                <a:latin typeface="Arial" panose="020B0604020202020204" pitchFamily="34" charset="0"/>
                <a:ea typeface="汉仪旗黑-55简" panose="00020600040101010101" charset="-122"/>
              </a:rPr>
              <a:t>通过</a:t>
            </a:r>
            <a:r>
              <a:rPr lang="en-US" altLang="zh-CN" sz="1600">
                <a:latin typeface="Arial" panose="020B0604020202020204" pitchFamily="34" charset="0"/>
                <a:ea typeface="汉仪旗黑-55简" panose="00020600040101010101" charset="-122"/>
              </a:rPr>
              <a:t>TX_VECTOR</a:t>
            </a:r>
            <a:r>
              <a:rPr lang="zh-CN" altLang="en-US" sz="1600">
                <a:latin typeface="Arial" panose="020B0604020202020204" pitchFamily="34" charset="0"/>
                <a:ea typeface="汉仪旗黑-55简" panose="00020600040101010101" charset="-122"/>
              </a:rPr>
              <a:t>发送给</a:t>
            </a:r>
            <a:r>
              <a:rPr lang="en-US" altLang="zh-CN" sz="1600">
                <a:latin typeface="Arial" panose="020B0604020202020204" pitchFamily="34" charset="0"/>
                <a:ea typeface="汉仪旗黑-55简" panose="00020600040101010101" charset="-122"/>
              </a:rPr>
              <a:t>PHY</a:t>
            </a:r>
            <a:r>
              <a:rPr lang="zh-CN" altLang="en-US" sz="1600">
                <a:latin typeface="Arial" panose="020B0604020202020204" pitchFamily="34" charset="0"/>
                <a:ea typeface="汉仪旗黑-55简" panose="00020600040101010101" charset="-122"/>
              </a:rPr>
              <a:t>，然后通过一定规则填充到</a:t>
            </a:r>
            <a:r>
              <a:rPr lang="en-US" altLang="zh-CN" sz="1600">
                <a:latin typeface="Arial" panose="020B0604020202020204" pitchFamily="34" charset="0"/>
                <a:ea typeface="汉仪旗黑-55简" panose="00020600040101010101" charset="-122"/>
              </a:rPr>
              <a:t>HE-SIG-A2</a:t>
            </a:r>
            <a:r>
              <a:rPr lang="zh-CN" altLang="en-US" sz="1600">
                <a:latin typeface="Arial" panose="020B0604020202020204" pitchFamily="34" charset="0"/>
                <a:ea typeface="汉仪旗黑-55简" panose="00020600040101010101" charset="-122"/>
              </a:rPr>
              <a:t>中的</a:t>
            </a:r>
            <a:r>
              <a:rPr lang="en-US" altLang="zh-CN" sz="1600">
                <a:latin typeface="Arial" panose="020B0604020202020204" pitchFamily="34" charset="0"/>
                <a:ea typeface="汉仪旗黑-55简" panose="00020600040101010101" charset="-122"/>
              </a:rPr>
              <a:t>B0-B6</a:t>
            </a:r>
            <a:r>
              <a:rPr lang="zh-CN" altLang="en-US" sz="1600">
                <a:latin typeface="Arial" panose="020B0604020202020204" pitchFamily="34" charset="0"/>
                <a:ea typeface="汉仪旗黑-55简" panose="00020600040101010101" charset="-122"/>
              </a:rPr>
              <a:t>中</a:t>
            </a:r>
            <a:endParaRPr lang="zh-CN" altLang="en-US" sz="1600">
              <a:latin typeface="Arial" panose="020B0604020202020204" pitchFamily="34" charset="0"/>
              <a:ea typeface="汉仪旗黑-55简" panose="00020600040101010101" charset="-122"/>
            </a:endParaRPr>
          </a:p>
          <a:p>
            <a:pPr indent="0">
              <a:buFont typeface="Wingdings" panose="05000000000000000000" charset="0"/>
              <a:buNone/>
            </a:pPr>
            <a:endParaRPr lang="zh-CN" altLang="en-US" sz="1600">
              <a:latin typeface="Arial" panose="020B0604020202020204" pitchFamily="34" charset="0"/>
              <a:ea typeface="汉仪旗黑-55简" panose="00020600040101010101" charset="-122"/>
            </a:endParaRPr>
          </a:p>
          <a:p>
            <a:pPr marL="342900" indent="-342900">
              <a:buFont typeface="+mj-ea"/>
              <a:buAutoNum type="circleNumDbPlain"/>
            </a:pPr>
            <a:r>
              <a:rPr lang="en-US" altLang="zh-CN" sz="1600">
                <a:solidFill>
                  <a:schemeClr val="bg1"/>
                </a:solidFill>
                <a:latin typeface="Arial" panose="020B0604020202020204" pitchFamily="34" charset="0"/>
                <a:ea typeface="汉仪旗黑-55简" panose="00020600040101010101" charset="-122"/>
              </a:rPr>
              <a:t>B0-B6: 127  //  </a:t>
            </a:r>
            <a:r>
              <a:rPr lang="zh-CN" altLang="en-US" sz="1600">
                <a:solidFill>
                  <a:schemeClr val="bg1"/>
                </a:solidFill>
                <a:latin typeface="Arial" panose="020B0604020202020204" pitchFamily="34" charset="0"/>
                <a:ea typeface="汉仪旗黑-55简" panose="00020600040101010101" charset="-122"/>
              </a:rPr>
              <a:t>未开启</a:t>
            </a:r>
            <a:endParaRPr lang="zh-CN" altLang="en-US" sz="1600">
              <a:solidFill>
                <a:schemeClr val="bg1"/>
              </a:solidFill>
              <a:latin typeface="Arial" panose="020B0604020202020204" pitchFamily="34" charset="0"/>
              <a:ea typeface="汉仪旗黑-55简" panose="00020600040101010101" charset="-122"/>
            </a:endParaRPr>
          </a:p>
          <a:p>
            <a:pPr marL="342900" indent="-342900">
              <a:buFont typeface="+mj-ea"/>
              <a:buAutoNum type="circleNumDbPlain"/>
            </a:pPr>
            <a:r>
              <a:rPr lang="en-US" altLang="zh-CN" sz="1600">
                <a:solidFill>
                  <a:schemeClr val="bg1"/>
                </a:solidFill>
                <a:latin typeface="Arial" panose="020B0604020202020204" pitchFamily="34" charset="0"/>
                <a:ea typeface="汉仪旗黑-55简" panose="00020600040101010101" charset="-122"/>
              </a:rPr>
              <a:t>B0=0, TXOP_DURATION = 8 * VALUE(B1-B6) </a:t>
            </a:r>
            <a:endParaRPr lang="en-US" altLang="zh-CN" sz="1600">
              <a:solidFill>
                <a:schemeClr val="bg1"/>
              </a:solidFill>
              <a:latin typeface="Arial" panose="020B0604020202020204" pitchFamily="34" charset="0"/>
              <a:ea typeface="汉仪旗黑-55简" panose="00020600040101010101" charset="-122"/>
            </a:endParaRPr>
          </a:p>
          <a:p>
            <a:pPr marL="342900" indent="-342900">
              <a:buFont typeface="+mj-ea"/>
              <a:buAutoNum type="circleNumDbPlain"/>
            </a:pPr>
            <a:r>
              <a:rPr lang="en-US" altLang="zh-CN" sz="1600">
                <a:solidFill>
                  <a:schemeClr val="bg1"/>
                </a:solidFill>
                <a:latin typeface="Arial" panose="020B0604020202020204" pitchFamily="34" charset="0"/>
                <a:ea typeface="汉仪旗黑-55简" panose="00020600040101010101" charset="-122"/>
              </a:rPr>
              <a:t>B0=1, TXOP_DURATION = 512 + 128 * VALUE(B1-B6)</a:t>
            </a:r>
            <a:endParaRPr lang="en-US" altLang="zh-CN" sz="1600">
              <a:solidFill>
                <a:schemeClr val="bg1"/>
              </a:solidFill>
              <a:latin typeface="Arial" panose="020B0604020202020204" pitchFamily="34" charset="0"/>
              <a:ea typeface="汉仪旗黑-55简" panose="00020600040101010101" charset="-122"/>
            </a:endParaRPr>
          </a:p>
        </p:txBody>
      </p:sp>
      <p:pic>
        <p:nvPicPr>
          <p:cNvPr id="51" name="图片 9"/>
          <p:cNvPicPr>
            <a:picLocks noChangeAspect="1"/>
          </p:cNvPicPr>
          <p:nvPr/>
        </p:nvPicPr>
        <p:blipFill>
          <a:blip r:embed="rId1"/>
          <a:srcRect r="20170"/>
          <a:stretch>
            <a:fillRect/>
          </a:stretch>
        </p:blipFill>
        <p:spPr>
          <a:xfrm>
            <a:off x="5654675" y="949325"/>
            <a:ext cx="6149975" cy="1297305"/>
          </a:xfrm>
          <a:prstGeom prst="rect">
            <a:avLst/>
          </a:prstGeom>
          <a:noFill/>
          <a:ln>
            <a:noFill/>
          </a:ln>
        </p:spPr>
      </p:pic>
      <p:pic>
        <p:nvPicPr>
          <p:cNvPr id="49" name="图片 7"/>
          <p:cNvPicPr>
            <a:picLocks noChangeAspect="1"/>
          </p:cNvPicPr>
          <p:nvPr/>
        </p:nvPicPr>
        <p:blipFill>
          <a:blip r:embed="rId2"/>
          <a:stretch>
            <a:fillRect/>
          </a:stretch>
        </p:blipFill>
        <p:spPr>
          <a:xfrm>
            <a:off x="5770245" y="2342515"/>
            <a:ext cx="6242685" cy="1824990"/>
          </a:xfrm>
          <a:prstGeom prst="rect">
            <a:avLst/>
          </a:prstGeom>
          <a:noFill/>
          <a:ln>
            <a:noFill/>
          </a:ln>
        </p:spPr>
      </p:pic>
      <p:pic>
        <p:nvPicPr>
          <p:cNvPr id="43" name="图片 2"/>
          <p:cNvPicPr>
            <a:picLocks noChangeAspect="1"/>
          </p:cNvPicPr>
          <p:nvPr/>
        </p:nvPicPr>
        <p:blipFill>
          <a:blip r:embed="rId3"/>
          <a:stretch>
            <a:fillRect/>
          </a:stretch>
        </p:blipFill>
        <p:spPr>
          <a:xfrm>
            <a:off x="184785" y="1080770"/>
            <a:ext cx="5469890" cy="3195320"/>
          </a:xfrm>
          <a:prstGeom prst="rect">
            <a:avLst/>
          </a:prstGeom>
          <a:noFill/>
          <a:ln>
            <a:noFill/>
          </a:ln>
        </p:spPr>
      </p:pic>
      <p:cxnSp>
        <p:nvCxnSpPr>
          <p:cNvPr id="8" name="直接箭头连接符 7"/>
          <p:cNvCxnSpPr/>
          <p:nvPr/>
        </p:nvCxnSpPr>
        <p:spPr>
          <a:xfrm flipH="1">
            <a:off x="6885305" y="1836420"/>
            <a:ext cx="1652270" cy="50609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255395" y="4240530"/>
            <a:ext cx="2998470" cy="275590"/>
          </a:xfrm>
          <a:prstGeom prst="rect">
            <a:avLst/>
          </a:prstGeom>
          <a:noFill/>
        </p:spPr>
        <p:txBody>
          <a:bodyPr wrap="none" rtlCol="0">
            <a:spAutoFit/>
          </a:bodyPr>
          <a:p>
            <a:r>
              <a:rPr lang="en-US" altLang="zh-CN" sz="1200" b="1">
                <a:solidFill>
                  <a:schemeClr val="bg2">
                    <a:lumMod val="10000"/>
                  </a:schemeClr>
                </a:solidFill>
                <a:latin typeface="Arial" panose="020B0604020202020204" pitchFamily="34" charset="0"/>
                <a:ea typeface="汉仪旗黑-55简" panose="00020600040101010101" charset="-122"/>
              </a:rPr>
              <a:t>TX_VECTOR</a:t>
            </a:r>
            <a:r>
              <a:rPr lang="zh-CN" altLang="en-US" sz="1200" b="1">
                <a:solidFill>
                  <a:schemeClr val="bg2">
                    <a:lumMod val="10000"/>
                  </a:schemeClr>
                </a:solidFill>
                <a:latin typeface="Arial" panose="020B0604020202020204" pitchFamily="34" charset="0"/>
                <a:ea typeface="汉仪旗黑-55简" panose="00020600040101010101" charset="-122"/>
              </a:rPr>
              <a:t>中的</a:t>
            </a:r>
            <a:r>
              <a:rPr lang="en-US" altLang="zh-CN" sz="1200" b="1">
                <a:solidFill>
                  <a:schemeClr val="bg2">
                    <a:lumMod val="10000"/>
                  </a:schemeClr>
                </a:solidFill>
                <a:latin typeface="Arial" panose="020B0604020202020204" pitchFamily="34" charset="0"/>
                <a:ea typeface="汉仪旗黑-55简" panose="00020600040101010101" charset="-122"/>
              </a:rPr>
              <a:t>TXOP_DURATION</a:t>
            </a:r>
            <a:r>
              <a:rPr lang="zh-CN" altLang="en-US" sz="1200" b="1">
                <a:solidFill>
                  <a:schemeClr val="bg2">
                    <a:lumMod val="10000"/>
                  </a:schemeClr>
                </a:solidFill>
                <a:latin typeface="Arial" panose="020B0604020202020204" pitchFamily="34" charset="0"/>
                <a:ea typeface="汉仪旗黑-55简" panose="00020600040101010101" charset="-122"/>
              </a:rPr>
              <a:t>字段</a:t>
            </a:r>
            <a:endParaRPr lang="zh-CN" altLang="en-US" sz="1200" b="1">
              <a:solidFill>
                <a:schemeClr val="bg2">
                  <a:lumMod val="10000"/>
                </a:schemeClr>
              </a:solidFill>
              <a:latin typeface="Arial" panose="020B0604020202020204" pitchFamily="34" charset="0"/>
              <a:ea typeface="汉仪旗黑-55简" panose="00020600040101010101" charset="-122"/>
            </a:endParaRPr>
          </a:p>
        </p:txBody>
      </p:sp>
      <p:cxnSp>
        <p:nvCxnSpPr>
          <p:cNvPr id="10" name="直接箭头连接符 9"/>
          <p:cNvCxnSpPr/>
          <p:nvPr/>
        </p:nvCxnSpPr>
        <p:spPr>
          <a:xfrm>
            <a:off x="5584825" y="1080770"/>
            <a:ext cx="2945765" cy="19494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767320" y="4240530"/>
            <a:ext cx="2078355" cy="275590"/>
          </a:xfrm>
          <a:prstGeom prst="rect">
            <a:avLst/>
          </a:prstGeom>
          <a:noFill/>
        </p:spPr>
        <p:txBody>
          <a:bodyPr wrap="none" rtlCol="0">
            <a:spAutoFit/>
          </a:bodyPr>
          <a:p>
            <a:r>
              <a:rPr lang="en-US" altLang="zh-CN" sz="1200" b="1">
                <a:solidFill>
                  <a:schemeClr val="bg2">
                    <a:lumMod val="10000"/>
                  </a:schemeClr>
                </a:solidFill>
                <a:latin typeface="Arial" panose="020B0604020202020204" pitchFamily="34" charset="0"/>
                <a:ea typeface="汉仪旗黑-55简" panose="00020600040101010101" charset="-122"/>
              </a:rPr>
              <a:t>PHY Header</a:t>
            </a:r>
            <a:r>
              <a:rPr lang="zh-CN" altLang="en-US" sz="1200" b="1">
                <a:solidFill>
                  <a:schemeClr val="bg2">
                    <a:lumMod val="10000"/>
                  </a:schemeClr>
                </a:solidFill>
                <a:latin typeface="Arial" panose="020B0604020202020204" pitchFamily="34" charset="0"/>
                <a:ea typeface="汉仪旗黑-55简" panose="00020600040101010101" charset="-122"/>
              </a:rPr>
              <a:t>中的</a:t>
            </a:r>
            <a:r>
              <a:rPr lang="en-US" altLang="zh-CN" sz="1200" b="1">
                <a:solidFill>
                  <a:schemeClr val="bg2">
                    <a:lumMod val="10000"/>
                  </a:schemeClr>
                </a:solidFill>
                <a:latin typeface="Arial" panose="020B0604020202020204" pitchFamily="34" charset="0"/>
                <a:ea typeface="汉仪旗黑-55简" panose="00020600040101010101" charset="-122"/>
              </a:rPr>
              <a:t>TXOP</a:t>
            </a:r>
            <a:r>
              <a:rPr lang="zh-CN" altLang="en-US" sz="1200" b="1">
                <a:solidFill>
                  <a:schemeClr val="bg2">
                    <a:lumMod val="10000"/>
                  </a:schemeClr>
                </a:solidFill>
                <a:latin typeface="Arial" panose="020B0604020202020204" pitchFamily="34" charset="0"/>
                <a:ea typeface="汉仪旗黑-55简" panose="00020600040101010101" charset="-122"/>
              </a:rPr>
              <a:t>指示</a:t>
            </a:r>
            <a:endParaRPr lang="zh-CN" altLang="en-US" sz="1200" b="1">
              <a:solidFill>
                <a:schemeClr val="bg2">
                  <a:lumMod val="10000"/>
                </a:schemeClr>
              </a:solidFill>
              <a:latin typeface="Arial" panose="020B0604020202020204" pitchFamily="34" charset="0"/>
              <a:ea typeface="汉仪旗黑-55简" panose="00020600040101010101" charset="-122"/>
            </a:endParaRPr>
          </a:p>
        </p:txBody>
      </p:sp>
      <p:sp>
        <p:nvSpPr>
          <p:cNvPr id="13" name="文本框 12"/>
          <p:cNvSpPr txBox="1"/>
          <p:nvPr/>
        </p:nvSpPr>
        <p:spPr>
          <a:xfrm>
            <a:off x="182245" y="294640"/>
            <a:ext cx="9257030" cy="460375"/>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scene3d>
              <a:camera prst="orthographicFront"/>
              <a:lightRig rig="threePt" dir="t"/>
            </a:scene3d>
          </a:bodyPr>
          <a:p>
            <a:pPr indent="0" algn="l">
              <a:buFont typeface="Wingdings" panose="05000000000000000000" charset="0"/>
              <a:buNone/>
            </a:pPr>
            <a:r>
              <a:rPr lang="zh-CN" altLang="en-US" sz="2400" b="1" u="sng">
                <a:solidFill>
                  <a:schemeClr val="tx1"/>
                </a:solidFill>
                <a:effectLst>
                  <a:outerShdw blurRad="38100" dist="19050" dir="2700000" algn="tl" rotWithShape="0">
                    <a:schemeClr val="dk1">
                      <a:alpha val="40000"/>
                    </a:schemeClr>
                  </a:outerShdw>
                </a:effectLst>
                <a:latin typeface="Arial" panose="020B0604020202020204" pitchFamily="34" charset="0"/>
                <a:ea typeface="汉仪旗黑-55简" panose="00020600040101010101" charset="-122"/>
              </a:rPr>
              <a:t>根据TXOP_DURATION更新本地NAV（</a:t>
            </a:r>
            <a:r>
              <a:rPr lang="en-US" altLang="zh-CN" sz="2400" b="1" u="sng">
                <a:solidFill>
                  <a:schemeClr val="tx1"/>
                </a:solidFill>
                <a:effectLst>
                  <a:outerShdw blurRad="38100" dist="19050" dir="2700000" algn="tl" rotWithShape="0">
                    <a:schemeClr val="dk1">
                      <a:alpha val="40000"/>
                    </a:schemeClr>
                  </a:outerShdw>
                </a:effectLst>
                <a:latin typeface="Arial" panose="020B0604020202020204" pitchFamily="34" charset="0"/>
                <a:ea typeface="汉仪旗黑-55简" panose="00020600040101010101" charset="-122"/>
              </a:rPr>
              <a:t>1</a:t>
            </a:r>
            <a:r>
              <a:rPr lang="zh-CN" altLang="en-US" sz="2400" b="1" u="sng">
                <a:solidFill>
                  <a:schemeClr val="tx1"/>
                </a:solidFill>
                <a:effectLst>
                  <a:outerShdw blurRad="38100" dist="19050" dir="2700000" algn="tl" rotWithShape="0">
                    <a:schemeClr val="dk1">
                      <a:alpha val="40000"/>
                    </a:schemeClr>
                  </a:outerShdw>
                </a:effectLst>
                <a:latin typeface="Arial" panose="020B0604020202020204" pitchFamily="34" charset="0"/>
                <a:ea typeface="汉仪旗黑-55简" panose="00020600040101010101" charset="-122"/>
              </a:rPr>
              <a:t>）</a:t>
            </a:r>
            <a:r>
              <a:rPr lang="en-US" altLang="zh-CN" sz="2400" b="1" u="sng">
                <a:solidFill>
                  <a:schemeClr val="tx1"/>
                </a:solidFill>
                <a:effectLst>
                  <a:outerShdw blurRad="38100" dist="19050" dir="2700000" algn="tl" rotWithShape="0">
                    <a:schemeClr val="dk1">
                      <a:alpha val="40000"/>
                    </a:schemeClr>
                  </a:outerShdw>
                </a:effectLst>
                <a:latin typeface="Arial" panose="020B0604020202020204" pitchFamily="34" charset="0"/>
                <a:ea typeface="汉仪旗黑-55简" panose="00020600040101010101" charset="-122"/>
              </a:rPr>
              <a:t> </a:t>
            </a:r>
            <a:endParaRPr lang="en-US" altLang="zh-CN" sz="2400" b="1" u="sng">
              <a:solidFill>
                <a:schemeClr val="tx1"/>
              </a:solidFill>
              <a:effectLst>
                <a:outerShdw blurRad="38100" dist="19050" dir="2700000" algn="tl" rotWithShape="0">
                  <a:schemeClr val="dk1">
                    <a:alpha val="40000"/>
                  </a:schemeClr>
                </a:outerShdw>
              </a:effectLst>
              <a:latin typeface="Arial" panose="020B0604020202020204" pitchFamily="34" charset="0"/>
              <a:ea typeface="汉仪旗黑-55简" panose="00020600040101010101" charset="-122"/>
            </a:endParaRPr>
          </a:p>
        </p:txBody>
      </p:sp>
      <p:sp>
        <p:nvSpPr>
          <p:cNvPr id="53" name="文本框 52"/>
          <p:cNvSpPr txBox="1"/>
          <p:nvPr/>
        </p:nvSpPr>
        <p:spPr>
          <a:xfrm>
            <a:off x="10379710" y="6080760"/>
            <a:ext cx="1424940" cy="245110"/>
          </a:xfrm>
          <a:prstGeom prst="rect">
            <a:avLst/>
          </a:prstGeom>
          <a:noFill/>
        </p:spPr>
        <p:txBody>
          <a:bodyPr wrap="none" rtlCol="0">
            <a:spAutoFit/>
          </a:bodyPr>
          <a:p>
            <a:pPr algn="l"/>
            <a:r>
              <a:rPr lang="zh-CN" altLang="en-US" sz="1000" b="1" u="sng">
                <a:solidFill>
                  <a:srgbClr val="FF0000"/>
                </a:solidFill>
                <a:effectLst>
                  <a:outerShdw blurRad="38100" dist="38100" dir="2700000" algn="tl">
                    <a:srgbClr val="000000">
                      <a:alpha val="43137"/>
                    </a:srgbClr>
                  </a:outerShdw>
                </a:effectLst>
              </a:rPr>
              <a:t>参考协议章节：</a:t>
            </a:r>
            <a:r>
              <a:rPr lang="en-US" altLang="zh-CN" sz="1000" b="1" u="sng">
                <a:solidFill>
                  <a:srgbClr val="FF0000"/>
                </a:solidFill>
                <a:effectLst>
                  <a:outerShdw blurRad="38100" dist="38100" dir="2700000" algn="tl">
                    <a:srgbClr val="000000">
                      <a:alpha val="43137"/>
                    </a:srgbClr>
                  </a:outerShdw>
                </a:effectLst>
              </a:rPr>
              <a:t>26.2.4</a:t>
            </a:r>
            <a:endParaRPr lang="en-US" altLang="zh-CN" sz="1000" b="1" u="sng">
              <a:solidFill>
                <a:srgbClr val="FF0000"/>
              </a:solidFill>
              <a:effectLst>
                <a:outerShdw blurRad="38100" dist="38100" dir="2700000" algn="tl">
                  <a:srgbClr val="000000">
                    <a:alpha val="43137"/>
                  </a:srgbClr>
                </a:outerShdw>
              </a:effectLst>
            </a:endParaRPr>
          </a:p>
        </p:txBody>
      </p:sp>
    </p:spTree>
    <p:custDataLst>
      <p:tags r:id="rId4"/>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grpSp>
        <p:nvGrpSpPr>
          <p:cNvPr id="14" name="组合 13"/>
          <p:cNvGrpSpPr/>
          <p:nvPr/>
        </p:nvGrpSpPr>
        <p:grpSpPr>
          <a:xfrm>
            <a:off x="146050" y="957580"/>
            <a:ext cx="11871325" cy="5776595"/>
            <a:chOff x="230" y="1508"/>
            <a:chExt cx="18695" cy="9097"/>
          </a:xfrm>
        </p:grpSpPr>
        <p:sp>
          <p:nvSpPr>
            <p:cNvPr id="6" name="矩形 5"/>
            <p:cNvSpPr/>
            <p:nvPr/>
          </p:nvSpPr>
          <p:spPr>
            <a:xfrm>
              <a:off x="230" y="1508"/>
              <a:ext cx="18695" cy="9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308" y="6198"/>
              <a:ext cx="18061" cy="3957"/>
            </a:xfrm>
            <a:prstGeom prst="rect">
              <a:avLst/>
            </a:prstGeom>
            <a:noFill/>
            <a:ln>
              <a:noFill/>
            </a:ln>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rtlCol="0">
              <a:spAutoFit/>
            </a:bodyPr>
            <a:p>
              <a:pPr algn="ctr">
                <a:lnSpc>
                  <a:spcPct val="120000"/>
                </a:lnSpc>
              </a:pPr>
              <a:r>
                <a:rPr lang="en-US" altLang="zh-CN" sz="2400" b="1">
                  <a:latin typeface="Arial" panose="020B0604020202020204" pitchFamily="34" charset="0"/>
                  <a:ea typeface="汉仪旗黑-55简" panose="00020600040101010101" charset="-122"/>
                </a:rPr>
                <a:t>basic NAV</a:t>
              </a:r>
              <a:r>
                <a:rPr lang="zh-CN" altLang="en-US" sz="2400" b="1">
                  <a:latin typeface="Arial" panose="020B0604020202020204" pitchFamily="34" charset="0"/>
                  <a:ea typeface="汉仪旗黑-55简" panose="00020600040101010101" charset="-122"/>
                </a:rPr>
                <a:t>更新</a:t>
              </a:r>
              <a:endParaRPr lang="en-US" altLang="zh-CN" sz="2400" b="1">
                <a:latin typeface="Arial" panose="020B0604020202020204" pitchFamily="34" charset="0"/>
                <a:ea typeface="汉仪旗黑-55简" panose="00020600040101010101" charset="-122"/>
              </a:endParaRPr>
            </a:p>
            <a:p>
              <a:pPr algn="ctr">
                <a:lnSpc>
                  <a:spcPct val="30000"/>
                </a:lnSpc>
              </a:pPr>
              <a:endParaRPr lang="zh-CN" altLang="en-US" sz="2400">
                <a:latin typeface="Arial" panose="020B0604020202020204" pitchFamily="34" charset="0"/>
                <a:ea typeface="汉仪旗黑-55简" panose="00020600040101010101" charset="-122"/>
              </a:endParaRPr>
            </a:p>
            <a:p>
              <a:pPr lvl="1" algn="l">
                <a:lnSpc>
                  <a:spcPct val="70000"/>
                </a:lnSpc>
              </a:pPr>
              <a:r>
                <a:rPr lang="zh-CN" altLang="en-US" sz="1600">
                  <a:solidFill>
                    <a:srgbClr val="D48511"/>
                  </a:solidFill>
                  <a:latin typeface="Arial" panose="020B0604020202020204" pitchFamily="34" charset="0"/>
                  <a:ea typeface="汉仪旗黑-55简" panose="00020600040101010101" charset="-122"/>
                  <a:sym typeface="+mn-ea"/>
                </a:rPr>
                <a:t>满足以下所有条件：</a:t>
              </a:r>
              <a:endParaRPr lang="zh-CN" altLang="en-US" sz="2400">
                <a:latin typeface="Arial" panose="020B0604020202020204" pitchFamily="34" charset="0"/>
                <a:ea typeface="汉仪旗黑-55简" panose="00020600040101010101" charset="-122"/>
              </a:endParaRPr>
            </a:p>
            <a:p>
              <a:pPr lvl="1" algn="l">
                <a:lnSpc>
                  <a:spcPct val="30000"/>
                </a:lnSpc>
              </a:pPr>
              <a:endParaRPr lang="zh-CN" altLang="en-US" sz="2400">
                <a:latin typeface="Arial" panose="020B0604020202020204" pitchFamily="34" charset="0"/>
                <a:ea typeface="汉仪旗黑-55简" panose="00020600040101010101" charset="-122"/>
              </a:endParaRPr>
            </a:p>
            <a:p>
              <a:pPr lvl="1">
                <a:lnSpc>
                  <a:spcPct val="60000"/>
                </a:lnSpc>
              </a:pPr>
              <a:r>
                <a:rPr lang="zh-CN" altLang="en-US" sz="1600">
                  <a:latin typeface="Arial" panose="020B0604020202020204" pitchFamily="34" charset="0"/>
                  <a:ea typeface="汉仪旗黑-55简" panose="00020600040101010101" charset="-122"/>
                </a:rPr>
                <a:t>①　收到的RX_VECTOR中包含了有效的TXOP_DURATION相关信息</a:t>
              </a:r>
              <a:endParaRPr lang="zh-CN" altLang="en-US" sz="1600">
                <a:latin typeface="Arial" panose="020B0604020202020204" pitchFamily="34" charset="0"/>
                <a:ea typeface="汉仪旗黑-55简" panose="00020600040101010101" charset="-122"/>
              </a:endParaRPr>
            </a:p>
            <a:p>
              <a:pPr lvl="1">
                <a:lnSpc>
                  <a:spcPct val="120000"/>
                </a:lnSpc>
              </a:pPr>
              <a:r>
                <a:rPr lang="zh-CN" altLang="en-US" sz="1600">
                  <a:latin typeface="Arial" panose="020B0604020202020204" pitchFamily="34" charset="0"/>
                  <a:ea typeface="汉仪旗黑-55简" panose="00020600040101010101" charset="-122"/>
                </a:rPr>
                <a:t>②　收到的是inter-BSS PPDU或者不能识别为inter/intra BSS PPDU</a:t>
              </a:r>
              <a:endParaRPr lang="zh-CN" altLang="en-US" sz="1600">
                <a:latin typeface="Arial" panose="020B0604020202020204" pitchFamily="34" charset="0"/>
                <a:ea typeface="汉仪旗黑-55简" panose="00020600040101010101" charset="-122"/>
              </a:endParaRPr>
            </a:p>
            <a:p>
              <a:pPr lvl="1">
                <a:lnSpc>
                  <a:spcPct val="120000"/>
                </a:lnSpc>
              </a:pPr>
              <a:r>
                <a:rPr lang="zh-CN" altLang="en-US" sz="1600">
                  <a:latin typeface="Arial" panose="020B0604020202020204" pitchFamily="34" charset="0"/>
                  <a:ea typeface="汉仪旗黑-55简" panose="00020600040101010101" charset="-122"/>
                </a:rPr>
                <a:t>③　</a:t>
              </a:r>
              <a:r>
                <a:rPr lang="zh-CN" altLang="en-US" sz="1600">
                  <a:latin typeface="Arial" panose="020B0604020202020204" pitchFamily="34" charset="0"/>
                  <a:ea typeface="汉仪旗黑-55简" panose="00020600040101010101" charset="-122"/>
                  <a:sym typeface="+mn-ea"/>
                </a:rPr>
                <a:t>该PPDU不包含MAC Duration信息，或者</a:t>
              </a:r>
              <a:r>
                <a:rPr lang="en-US" altLang="zh-CN" sz="1600">
                  <a:latin typeface="Arial" panose="020B0604020202020204" pitchFamily="34" charset="0"/>
                  <a:ea typeface="汉仪旗黑-55简" panose="00020600040101010101" charset="-122"/>
                  <a:sym typeface="+mn-ea"/>
                </a:rPr>
                <a:t>PSDU</a:t>
              </a:r>
              <a:r>
                <a:rPr lang="zh-CN" altLang="en-US" sz="1600">
                  <a:latin typeface="Arial" panose="020B0604020202020204" pitchFamily="34" charset="0"/>
                  <a:ea typeface="汉仪旗黑-55简" panose="00020600040101010101" charset="-122"/>
                  <a:sym typeface="+mn-ea"/>
                </a:rPr>
                <a:t>部分因为某种原因没有正确解码</a:t>
              </a:r>
              <a:endParaRPr lang="zh-CN" altLang="en-US" sz="1600">
                <a:latin typeface="Arial" panose="020B0604020202020204" pitchFamily="34" charset="0"/>
                <a:ea typeface="汉仪旗黑-55简" panose="00020600040101010101" charset="-122"/>
              </a:endParaRPr>
            </a:p>
            <a:p>
              <a:pPr lvl="1">
                <a:lnSpc>
                  <a:spcPct val="120000"/>
                </a:lnSpc>
              </a:pPr>
              <a:r>
                <a:rPr lang="zh-CN" altLang="en-US" sz="1600">
                  <a:latin typeface="Arial" panose="020B0604020202020204" pitchFamily="34" charset="0"/>
                  <a:ea typeface="汉仪旗黑-55简" panose="00020600040101010101" charset="-122"/>
                </a:rPr>
                <a:t>④　TXOP_DURATION比本地basic</a:t>
              </a:r>
              <a:r>
                <a:rPr lang="en-US" altLang="zh-CN" sz="1600">
                  <a:latin typeface="Arial" panose="020B0604020202020204" pitchFamily="34" charset="0"/>
                  <a:ea typeface="汉仪旗黑-55简" panose="00020600040101010101" charset="-122"/>
                </a:rPr>
                <a:t> </a:t>
              </a:r>
              <a:r>
                <a:rPr lang="zh-CN" altLang="en-US" sz="1600">
                  <a:latin typeface="Arial" panose="020B0604020202020204" pitchFamily="34" charset="0"/>
                  <a:ea typeface="汉仪旗黑-55简" panose="00020600040101010101" charset="-122"/>
                </a:rPr>
                <a:t>NAV值大</a:t>
              </a:r>
              <a:endParaRPr lang="zh-CN" altLang="en-US" sz="1600">
                <a:latin typeface="Arial" panose="020B0604020202020204" pitchFamily="34" charset="0"/>
                <a:ea typeface="汉仪旗黑-55简" panose="00020600040101010101" charset="-122"/>
              </a:endParaRPr>
            </a:p>
            <a:p>
              <a:pPr lvl="1">
                <a:lnSpc>
                  <a:spcPct val="120000"/>
                </a:lnSpc>
              </a:pPr>
              <a:endParaRPr lang="zh-CN" altLang="en-US" sz="1600">
                <a:latin typeface="Arial" panose="020B0604020202020204" pitchFamily="34" charset="0"/>
                <a:ea typeface="汉仪旗黑-55简" panose="00020600040101010101" charset="-122"/>
              </a:endParaRPr>
            </a:p>
            <a:p>
              <a:pPr lvl="1">
                <a:lnSpc>
                  <a:spcPct val="120000"/>
                </a:lnSpc>
              </a:pPr>
              <a:r>
                <a:rPr lang="zh-CN" altLang="en-US" sz="1400" b="1">
                  <a:sym typeface="+mn-ea"/>
                </a:rPr>
                <a:t>注意：</a:t>
              </a:r>
              <a:r>
                <a:rPr lang="en-US" altLang="zh-CN" sz="1400" b="1">
                  <a:sym typeface="+mn-ea"/>
                </a:rPr>
                <a:t> </a:t>
              </a:r>
              <a:r>
                <a:rPr lang="zh-CN" altLang="en-US" sz="1400" b="1">
                  <a:sym typeface="+mn-ea"/>
                </a:rPr>
                <a:t>只要在一个</a:t>
              </a:r>
              <a:r>
                <a:rPr lang="en-US" altLang="zh-CN" sz="1400" b="1">
                  <a:sym typeface="+mn-ea"/>
                </a:rPr>
                <a:t>PSDU</a:t>
              </a:r>
              <a:r>
                <a:rPr lang="zh-CN" altLang="en-US" sz="1400" b="1">
                  <a:sym typeface="+mn-ea"/>
                </a:rPr>
                <a:t>中能解到</a:t>
              </a:r>
              <a:r>
                <a:rPr lang="en-US" altLang="zh-CN" sz="1400" b="1">
                  <a:sym typeface="+mn-ea"/>
                </a:rPr>
                <a:t>Duration/ID</a:t>
              </a:r>
              <a:r>
                <a:rPr lang="zh-CN" altLang="en-US" sz="1400" b="1">
                  <a:sym typeface="+mn-ea"/>
                </a:rPr>
                <a:t>信息，就不会考虑</a:t>
              </a:r>
              <a:r>
                <a:rPr lang="en-US" altLang="zh-CN" sz="1400" b="1">
                  <a:sym typeface="+mn-ea"/>
                </a:rPr>
                <a:t>TXOP_DURATION</a:t>
              </a:r>
              <a:r>
                <a:rPr lang="zh-CN" altLang="en-US" sz="1400" b="1">
                  <a:sym typeface="+mn-ea"/>
                </a:rPr>
                <a:t>信息</a:t>
              </a:r>
              <a:endParaRPr lang="zh-CN" altLang="en-US" sz="1400" b="1">
                <a:latin typeface="Arial" panose="020B0604020202020204" pitchFamily="34" charset="0"/>
                <a:ea typeface="汉仪旗黑-55简" panose="00020600040101010101" charset="-122"/>
                <a:sym typeface="+mn-ea"/>
              </a:endParaRPr>
            </a:p>
          </p:txBody>
        </p:sp>
        <p:sp>
          <p:nvSpPr>
            <p:cNvPr id="9" name="文本框 8"/>
            <p:cNvSpPr txBox="1"/>
            <p:nvPr/>
          </p:nvSpPr>
          <p:spPr>
            <a:xfrm>
              <a:off x="230" y="1750"/>
              <a:ext cx="18139" cy="3802"/>
            </a:xfrm>
            <a:prstGeom prst="rect">
              <a:avLst/>
            </a:prstGeom>
            <a:noFill/>
            <a:ln>
              <a:noFill/>
            </a:ln>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rtlCol="0">
              <a:spAutoFit/>
            </a:bodyPr>
            <a:p>
              <a:pPr indent="0" algn="ctr">
                <a:lnSpc>
                  <a:spcPct val="120000"/>
                </a:lnSpc>
                <a:buFont typeface="Wingdings" panose="05000000000000000000" charset="0"/>
                <a:buNone/>
              </a:pPr>
              <a:r>
                <a:rPr lang="en-US" altLang="zh-CN" sz="2400" b="1">
                  <a:latin typeface="Arial" panose="020B0604020202020204" pitchFamily="34" charset="0"/>
                  <a:ea typeface="汉仪旗黑-55简" panose="00020600040101010101" charset="-122"/>
                </a:rPr>
                <a:t>intra-BSS NAV</a:t>
              </a:r>
              <a:r>
                <a:rPr lang="zh-CN" altLang="en-US" sz="2400" b="1">
                  <a:latin typeface="Arial" panose="020B0604020202020204" pitchFamily="34" charset="0"/>
                  <a:ea typeface="汉仪旗黑-55简" panose="00020600040101010101" charset="-122"/>
                </a:rPr>
                <a:t>更新</a:t>
              </a:r>
              <a:endParaRPr lang="en-US" altLang="zh-CN" sz="2400" b="1">
                <a:latin typeface="Arial" panose="020B0604020202020204" pitchFamily="34" charset="0"/>
                <a:ea typeface="汉仪旗黑-55简" panose="00020600040101010101" charset="-122"/>
              </a:endParaRPr>
            </a:p>
            <a:p>
              <a:pPr indent="0" algn="ctr">
                <a:lnSpc>
                  <a:spcPct val="30000"/>
                </a:lnSpc>
                <a:buFont typeface="Wingdings" panose="05000000000000000000" charset="0"/>
                <a:buNone/>
              </a:pPr>
              <a:endParaRPr lang="zh-CN" altLang="en-US" sz="2400">
                <a:latin typeface="Arial" panose="020B0604020202020204" pitchFamily="34" charset="0"/>
                <a:ea typeface="汉仪旗黑-55简" panose="00020600040101010101" charset="-122"/>
              </a:endParaRPr>
            </a:p>
            <a:p>
              <a:pPr marL="742950" lvl="1" indent="-285750">
                <a:lnSpc>
                  <a:spcPct val="120000"/>
                </a:lnSpc>
                <a:buFont typeface="Wingdings" panose="05000000000000000000" charset="0"/>
                <a:buChar char="Ø"/>
              </a:pPr>
              <a:r>
                <a:rPr lang="zh-CN" altLang="en-US" sz="1600">
                  <a:latin typeface="Arial" panose="020B0604020202020204" pitchFamily="34" charset="0"/>
                  <a:ea typeface="汉仪旗黑-55简" panose="00020600040101010101" charset="-122"/>
                </a:rPr>
                <a:t>如果</a:t>
              </a:r>
              <a:r>
                <a:rPr lang="en-US" altLang="zh-CN" sz="1600">
                  <a:latin typeface="Arial" panose="020B0604020202020204" pitchFamily="34" charset="0"/>
                  <a:ea typeface="汉仪旗黑-55简" panose="00020600040101010101" charset="-122"/>
                </a:rPr>
                <a:t>HE </a:t>
              </a:r>
              <a:r>
                <a:rPr lang="zh-CN" altLang="en-US" sz="1600">
                  <a:latin typeface="Arial" panose="020B0604020202020204" pitchFamily="34" charset="0"/>
                  <a:ea typeface="汉仪旗黑-55简" panose="00020600040101010101" charset="-122"/>
                </a:rPr>
                <a:t>STA是TXOP </a:t>
              </a:r>
              <a:r>
                <a:rPr lang="zh-CN" altLang="en-US" sz="1600" b="1">
                  <a:latin typeface="Arial" panose="020B0604020202020204" pitchFamily="34" charset="0"/>
                  <a:ea typeface="汉仪旗黑-55简" panose="00020600040101010101" charset="-122"/>
                </a:rPr>
                <a:t>发起者</a:t>
              </a:r>
              <a:r>
                <a:rPr lang="zh-CN" altLang="en-US" sz="1600">
                  <a:latin typeface="Arial" panose="020B0604020202020204" pitchFamily="34" charset="0"/>
                  <a:ea typeface="汉仪旗黑-55简" panose="00020600040101010101" charset="-122"/>
                </a:rPr>
                <a:t>，不需要根据RX_VECTOR中的TXOP_DURATION信息进行更新本地intra-BSS NAV；</a:t>
              </a:r>
              <a:endParaRPr lang="zh-CN" altLang="en-US" sz="1600">
                <a:latin typeface="Arial" panose="020B0604020202020204" pitchFamily="34" charset="0"/>
                <a:ea typeface="汉仪旗黑-55简" panose="00020600040101010101" charset="-122"/>
              </a:endParaRPr>
            </a:p>
            <a:p>
              <a:pPr marL="742950" lvl="1" indent="-285750">
                <a:lnSpc>
                  <a:spcPct val="120000"/>
                </a:lnSpc>
                <a:buFont typeface="Wingdings" panose="05000000000000000000" charset="0"/>
                <a:buChar char="Ø"/>
              </a:pPr>
              <a:r>
                <a:rPr lang="zh-CN" altLang="en-US" sz="1600">
                  <a:latin typeface="Arial" panose="020B0604020202020204" pitchFamily="34" charset="0"/>
                  <a:ea typeface="汉仪旗黑-55简" panose="00020600040101010101" charset="-122"/>
                </a:rPr>
                <a:t>如果</a:t>
              </a:r>
              <a:r>
                <a:rPr lang="en-US" altLang="zh-CN" sz="1600">
                  <a:latin typeface="Arial" panose="020B0604020202020204" pitchFamily="34" charset="0"/>
                  <a:ea typeface="汉仪旗黑-55简" panose="00020600040101010101" charset="-122"/>
                </a:rPr>
                <a:t>HE </a:t>
              </a:r>
              <a:r>
                <a:rPr lang="zh-CN" altLang="en-US" sz="1600">
                  <a:latin typeface="Arial" panose="020B0604020202020204" pitchFamily="34" charset="0"/>
                  <a:ea typeface="汉仪旗黑-55简" panose="00020600040101010101" charset="-122"/>
                </a:rPr>
                <a:t>STA不是TXOP 发起者，在收到一个HE PPDU之后，</a:t>
              </a:r>
              <a:r>
                <a:rPr lang="zh-CN" altLang="en-US" sz="1600">
                  <a:solidFill>
                    <a:srgbClr val="D48511"/>
                  </a:solidFill>
                  <a:latin typeface="Arial" panose="020B0604020202020204" pitchFamily="34" charset="0"/>
                  <a:ea typeface="汉仪旗黑-55简" panose="00020600040101010101" charset="-122"/>
                </a:rPr>
                <a:t>满足以下所有条件</a:t>
              </a:r>
              <a:r>
                <a:rPr lang="zh-CN" altLang="en-US" sz="1600">
                  <a:latin typeface="Arial" panose="020B0604020202020204" pitchFamily="34" charset="0"/>
                  <a:ea typeface="汉仪旗黑-55简" panose="00020600040101010101" charset="-122"/>
                </a:rPr>
                <a:t>，需要更新其intra-BSS NAV:</a:t>
              </a:r>
              <a:endParaRPr lang="zh-CN" altLang="en-US" sz="1600">
                <a:latin typeface="Arial" panose="020B0604020202020204" pitchFamily="34" charset="0"/>
                <a:ea typeface="汉仪旗黑-55简" panose="00020600040101010101" charset="-122"/>
              </a:endParaRPr>
            </a:p>
            <a:p>
              <a:pPr lvl="2">
                <a:lnSpc>
                  <a:spcPct val="120000"/>
                </a:lnSpc>
              </a:pPr>
              <a:r>
                <a:rPr lang="zh-CN" altLang="en-US" sz="1600">
                  <a:latin typeface="Arial" panose="020B0604020202020204" pitchFamily="34" charset="0"/>
                  <a:ea typeface="汉仪旗黑-55简" panose="00020600040101010101" charset="-122"/>
                </a:rPr>
                <a:t>①　RX_VECTOR中包含了有效的TXOP_DURATION相关信息</a:t>
              </a:r>
              <a:endParaRPr lang="zh-CN" altLang="en-US" sz="1600">
                <a:latin typeface="Arial" panose="020B0604020202020204" pitchFamily="34" charset="0"/>
                <a:ea typeface="汉仪旗黑-55简" panose="00020600040101010101" charset="-122"/>
              </a:endParaRPr>
            </a:p>
            <a:p>
              <a:pPr lvl="2">
                <a:lnSpc>
                  <a:spcPct val="120000"/>
                </a:lnSpc>
              </a:pPr>
              <a:r>
                <a:rPr lang="zh-CN" altLang="en-US" sz="1600">
                  <a:latin typeface="Arial" panose="020B0604020202020204" pitchFamily="34" charset="0"/>
                  <a:ea typeface="汉仪旗黑-55简" panose="00020600040101010101" charset="-122"/>
                </a:rPr>
                <a:t>②　该PPDU是intra-BSS PPDU</a:t>
              </a:r>
              <a:endParaRPr lang="zh-CN" altLang="en-US" sz="1600">
                <a:latin typeface="Arial" panose="020B0604020202020204" pitchFamily="34" charset="0"/>
                <a:ea typeface="汉仪旗黑-55简" panose="00020600040101010101" charset="-122"/>
              </a:endParaRPr>
            </a:p>
            <a:p>
              <a:pPr lvl="2">
                <a:lnSpc>
                  <a:spcPct val="120000"/>
                </a:lnSpc>
              </a:pPr>
              <a:r>
                <a:rPr lang="zh-CN" altLang="en-US" sz="1600">
                  <a:latin typeface="Arial" panose="020B0604020202020204" pitchFamily="34" charset="0"/>
                  <a:ea typeface="汉仪旗黑-55简" panose="00020600040101010101" charset="-122"/>
                </a:rPr>
                <a:t>③　该PPDU不包含MAC Duration信息，或者</a:t>
              </a:r>
              <a:r>
                <a:rPr lang="en-US" altLang="zh-CN" sz="1600">
                  <a:latin typeface="Arial" panose="020B0604020202020204" pitchFamily="34" charset="0"/>
                  <a:ea typeface="汉仪旗黑-55简" panose="00020600040101010101" charset="-122"/>
                </a:rPr>
                <a:t>PSDU</a:t>
              </a:r>
              <a:r>
                <a:rPr lang="zh-CN" altLang="en-US" sz="1600">
                  <a:latin typeface="Arial" panose="020B0604020202020204" pitchFamily="34" charset="0"/>
                  <a:ea typeface="汉仪旗黑-55简" panose="00020600040101010101" charset="-122"/>
                </a:rPr>
                <a:t>部分因为某种原因没有正确解码</a:t>
              </a:r>
              <a:endParaRPr lang="zh-CN" altLang="en-US" sz="1600">
                <a:latin typeface="Arial" panose="020B0604020202020204" pitchFamily="34" charset="0"/>
                <a:ea typeface="汉仪旗黑-55简" panose="00020600040101010101" charset="-122"/>
              </a:endParaRPr>
            </a:p>
            <a:p>
              <a:pPr lvl="2">
                <a:lnSpc>
                  <a:spcPct val="120000"/>
                </a:lnSpc>
              </a:pPr>
              <a:r>
                <a:rPr lang="zh-CN" altLang="en-US" sz="1600">
                  <a:latin typeface="Arial" panose="020B0604020202020204" pitchFamily="34" charset="0"/>
                  <a:ea typeface="汉仪旗黑-55简" panose="00020600040101010101" charset="-122"/>
                </a:rPr>
                <a:t>④　TXOP_DURATION比本地intra-BSS NAV值大</a:t>
              </a:r>
              <a:endParaRPr lang="zh-CN" altLang="en-US" sz="1400" b="1">
                <a:latin typeface="Arial" panose="020B0604020202020204" pitchFamily="34" charset="0"/>
                <a:ea typeface="汉仪旗黑-55简" panose="00020600040101010101" charset="-122"/>
                <a:sym typeface="+mn-ea"/>
              </a:endParaRPr>
            </a:p>
          </p:txBody>
        </p:sp>
      </p:grpSp>
      <p:sp>
        <p:nvSpPr>
          <p:cNvPr id="13" name="文本框 12"/>
          <p:cNvSpPr txBox="1"/>
          <p:nvPr/>
        </p:nvSpPr>
        <p:spPr>
          <a:xfrm>
            <a:off x="146050" y="228600"/>
            <a:ext cx="9257030" cy="460375"/>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scene3d>
              <a:camera prst="orthographicFront"/>
              <a:lightRig rig="threePt" dir="t"/>
            </a:scene3d>
          </a:bodyPr>
          <a:p>
            <a:pPr indent="0" algn="l">
              <a:buFont typeface="Wingdings" panose="05000000000000000000" charset="0"/>
              <a:buNone/>
            </a:pPr>
            <a:r>
              <a:rPr lang="zh-CN" altLang="en-US" sz="2400" b="1" u="sng">
                <a:solidFill>
                  <a:schemeClr val="tx1"/>
                </a:solidFill>
                <a:effectLst>
                  <a:outerShdw blurRad="38100" dist="19050" dir="2700000" algn="tl" rotWithShape="0">
                    <a:schemeClr val="dk1">
                      <a:alpha val="40000"/>
                    </a:schemeClr>
                  </a:outerShdw>
                </a:effectLst>
                <a:latin typeface="Arial" panose="020B0604020202020204" pitchFamily="34" charset="0"/>
                <a:ea typeface="汉仪旗黑-55简" panose="00020600040101010101" charset="-122"/>
              </a:rPr>
              <a:t>根据TXOP_DURATION更新本地NAV（</a:t>
            </a:r>
            <a:r>
              <a:rPr lang="en-US" altLang="zh-CN" sz="2400" b="1" u="sng">
                <a:solidFill>
                  <a:schemeClr val="tx1"/>
                </a:solidFill>
                <a:effectLst>
                  <a:outerShdw blurRad="38100" dist="19050" dir="2700000" algn="tl" rotWithShape="0">
                    <a:schemeClr val="dk1">
                      <a:alpha val="40000"/>
                    </a:schemeClr>
                  </a:outerShdw>
                </a:effectLst>
                <a:latin typeface="Arial" panose="020B0604020202020204" pitchFamily="34" charset="0"/>
                <a:ea typeface="汉仪旗黑-55简" panose="00020600040101010101" charset="-122"/>
              </a:rPr>
              <a:t>2</a:t>
            </a:r>
            <a:r>
              <a:rPr lang="zh-CN" altLang="en-US" sz="2400" b="1" u="sng">
                <a:solidFill>
                  <a:schemeClr val="tx1"/>
                </a:solidFill>
                <a:effectLst>
                  <a:outerShdw blurRad="38100" dist="19050" dir="2700000" algn="tl" rotWithShape="0">
                    <a:schemeClr val="dk1">
                      <a:alpha val="40000"/>
                    </a:schemeClr>
                  </a:outerShdw>
                </a:effectLst>
                <a:latin typeface="Arial" panose="020B0604020202020204" pitchFamily="34" charset="0"/>
                <a:ea typeface="汉仪旗黑-55简" panose="00020600040101010101" charset="-122"/>
              </a:rPr>
              <a:t>）</a:t>
            </a:r>
            <a:r>
              <a:rPr lang="en-US" altLang="zh-CN" sz="2400" b="1" u="sng">
                <a:solidFill>
                  <a:schemeClr val="tx1"/>
                </a:solidFill>
                <a:effectLst>
                  <a:outerShdw blurRad="38100" dist="19050" dir="2700000" algn="tl" rotWithShape="0">
                    <a:schemeClr val="dk1">
                      <a:alpha val="40000"/>
                    </a:schemeClr>
                  </a:outerShdw>
                </a:effectLst>
                <a:latin typeface="Arial" panose="020B0604020202020204" pitchFamily="34" charset="0"/>
                <a:ea typeface="汉仪旗黑-55简" panose="00020600040101010101" charset="-122"/>
              </a:rPr>
              <a:t> </a:t>
            </a:r>
            <a:endParaRPr lang="en-US" altLang="zh-CN" sz="2400" b="1" u="sng">
              <a:solidFill>
                <a:schemeClr val="tx1"/>
              </a:solidFill>
              <a:effectLst>
                <a:outerShdw blurRad="38100" dist="19050" dir="2700000" algn="tl" rotWithShape="0">
                  <a:schemeClr val="dk1">
                    <a:alpha val="40000"/>
                  </a:schemeClr>
                </a:outerShdw>
              </a:effectLst>
              <a:latin typeface="Arial" panose="020B0604020202020204" pitchFamily="34" charset="0"/>
              <a:ea typeface="汉仪旗黑-55简" panose="00020600040101010101" charset="-122"/>
            </a:endParaRPr>
          </a:p>
        </p:txBody>
      </p:sp>
      <p:sp>
        <p:nvSpPr>
          <p:cNvPr id="53" name="文本框 52"/>
          <p:cNvSpPr txBox="1"/>
          <p:nvPr/>
        </p:nvSpPr>
        <p:spPr>
          <a:xfrm>
            <a:off x="10367010" y="6303645"/>
            <a:ext cx="1424940" cy="245110"/>
          </a:xfrm>
          <a:prstGeom prst="rect">
            <a:avLst/>
          </a:prstGeom>
          <a:noFill/>
        </p:spPr>
        <p:txBody>
          <a:bodyPr wrap="none" rtlCol="0">
            <a:spAutoFit/>
          </a:bodyPr>
          <a:p>
            <a:pPr algn="l"/>
            <a:r>
              <a:rPr lang="zh-CN" altLang="en-US" sz="1000" b="1" u="sng">
                <a:solidFill>
                  <a:srgbClr val="FF0000"/>
                </a:solidFill>
                <a:effectLst>
                  <a:outerShdw blurRad="38100" dist="38100" dir="2700000" algn="tl">
                    <a:srgbClr val="000000">
                      <a:alpha val="43137"/>
                    </a:srgbClr>
                  </a:outerShdw>
                </a:effectLst>
              </a:rPr>
              <a:t>参考协议章节：</a:t>
            </a:r>
            <a:r>
              <a:rPr lang="en-US" altLang="zh-CN" sz="1000" b="1" u="sng">
                <a:solidFill>
                  <a:srgbClr val="FF0000"/>
                </a:solidFill>
                <a:effectLst>
                  <a:outerShdw blurRad="38100" dist="38100" dir="2700000" algn="tl">
                    <a:srgbClr val="000000">
                      <a:alpha val="43137"/>
                    </a:srgbClr>
                  </a:outerShdw>
                </a:effectLst>
              </a:rPr>
              <a:t>26.2.4</a:t>
            </a:r>
            <a:endParaRPr lang="en-US" altLang="zh-CN" sz="1000" b="1" u="sng">
              <a:solidFill>
                <a:srgbClr val="FF0000"/>
              </a:solidFill>
              <a:effectLst>
                <a:outerShdw blurRad="38100" dist="38100" dir="2700000" algn="tl">
                  <a:srgbClr val="000000">
                    <a:alpha val="43137"/>
                  </a:srgbClr>
                </a:outerShdw>
              </a:effectLst>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4" name="图片 3"/>
          <p:cNvPicPr>
            <a:picLocks noChangeAspect="1"/>
          </p:cNvPicPr>
          <p:nvPr/>
        </p:nvPicPr>
        <p:blipFill>
          <a:blip r:embed="rId1"/>
          <a:stretch>
            <a:fillRect/>
          </a:stretch>
        </p:blipFill>
        <p:spPr>
          <a:xfrm>
            <a:off x="187325" y="863600"/>
            <a:ext cx="7116445" cy="2401570"/>
          </a:xfrm>
          <a:prstGeom prst="rect">
            <a:avLst/>
          </a:prstGeom>
        </p:spPr>
      </p:pic>
      <p:sp>
        <p:nvSpPr>
          <p:cNvPr id="5" name="文本框 4"/>
          <p:cNvSpPr txBox="1"/>
          <p:nvPr>
            <p:custDataLst>
              <p:tags r:id="rId2"/>
            </p:custDataLst>
          </p:nvPr>
        </p:nvSpPr>
        <p:spPr>
          <a:xfrm>
            <a:off x="187325" y="3526155"/>
            <a:ext cx="11817985" cy="30460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chor="t">
            <a:spAutoFit/>
          </a:bodyPr>
          <a:p>
            <a:pPr indent="0">
              <a:lnSpc>
                <a:spcPct val="100000"/>
              </a:lnSpc>
              <a:buFont typeface="Wingdings" panose="05000000000000000000" charset="0"/>
              <a:buNone/>
            </a:pPr>
            <a:r>
              <a:rPr lang="zh-CN" altLang="en-US" sz="1600" b="1" u="sng">
                <a:solidFill>
                  <a:srgbClr val="FFFFFF"/>
                </a:solidFill>
                <a:latin typeface="Arial" panose="020B0604020202020204" pitchFamily="34" charset="0"/>
                <a:ea typeface="汉仪旗黑-55简" panose="00020600040101010101" charset="-122"/>
              </a:rPr>
              <a:t>以下规则适用于</a:t>
            </a:r>
            <a:r>
              <a:rPr lang="zh-CN" altLang="en-US" sz="1600" b="1" u="sng">
                <a:solidFill>
                  <a:srgbClr val="D48511"/>
                </a:solidFill>
                <a:latin typeface="Arial" panose="020B0604020202020204" pitchFamily="34" charset="0"/>
                <a:ea typeface="汉仪旗黑-55简" panose="00020600040101010101" charset="-122"/>
              </a:rPr>
              <a:t>单</a:t>
            </a:r>
            <a:r>
              <a:rPr lang="en-US" altLang="zh-CN" sz="1600" b="1" u="sng">
                <a:solidFill>
                  <a:srgbClr val="D48511"/>
                </a:solidFill>
                <a:latin typeface="Arial" panose="020B0604020202020204" pitchFamily="34" charset="0"/>
                <a:ea typeface="汉仪旗黑-55简" panose="00020600040101010101" charset="-122"/>
              </a:rPr>
              <a:t>NAV </a:t>
            </a:r>
            <a:r>
              <a:rPr lang="en-US" altLang="zh-CN" sz="1600" b="1" u="sng">
                <a:solidFill>
                  <a:schemeClr val="bg1"/>
                </a:solidFill>
                <a:latin typeface="Arial" panose="020B0604020202020204" pitchFamily="34" charset="0"/>
                <a:ea typeface="汉仪旗黑-55简" panose="00020600040101010101" charset="-122"/>
              </a:rPr>
              <a:t>HE AP</a:t>
            </a:r>
            <a:r>
              <a:rPr lang="en-US" altLang="zh-CN" sz="1600" b="1" u="sng">
                <a:solidFill>
                  <a:srgbClr val="FFFFFF"/>
                </a:solidFill>
                <a:latin typeface="Arial" panose="020B0604020202020204" pitchFamily="34" charset="0"/>
                <a:ea typeface="汉仪旗黑-55简" panose="00020600040101010101" charset="-122"/>
              </a:rPr>
              <a:t> </a:t>
            </a:r>
            <a:r>
              <a:rPr lang="zh-CN" altLang="en-US" sz="1600" b="1" u="sng">
                <a:solidFill>
                  <a:srgbClr val="FFFFFF"/>
                </a:solidFill>
                <a:latin typeface="Arial" panose="020B0604020202020204" pitchFamily="34" charset="0"/>
                <a:ea typeface="汉仪旗黑-55简" panose="00020600040101010101" charset="-122"/>
              </a:rPr>
              <a:t>收到</a:t>
            </a:r>
            <a:r>
              <a:rPr lang="en-US" altLang="zh-CN" sz="1600" b="1" u="sng">
                <a:solidFill>
                  <a:srgbClr val="FFFFFF"/>
                </a:solidFill>
                <a:latin typeface="Arial" panose="020B0604020202020204" pitchFamily="34" charset="0"/>
                <a:ea typeface="汉仪旗黑-55简" panose="00020600040101010101" charset="-122"/>
              </a:rPr>
              <a:t>TXOP DURATION</a:t>
            </a:r>
            <a:r>
              <a:rPr lang="zh-CN" altLang="en-US" sz="1600" b="1" u="sng">
                <a:solidFill>
                  <a:srgbClr val="FFFFFF"/>
                </a:solidFill>
                <a:latin typeface="Arial" panose="020B0604020202020204" pitchFamily="34" charset="0"/>
                <a:ea typeface="汉仪旗黑-55简" panose="00020600040101010101" charset="-122"/>
              </a:rPr>
              <a:t>的处理过程</a:t>
            </a:r>
            <a:endParaRPr lang="zh-CN" altLang="en-US" sz="1600" b="1">
              <a:solidFill>
                <a:srgbClr val="FFFFFF"/>
              </a:solidFill>
              <a:latin typeface="Arial" panose="020B0604020202020204" pitchFamily="34" charset="0"/>
              <a:ea typeface="汉仪旗黑-55简" panose="00020600040101010101" charset="-122"/>
            </a:endParaRPr>
          </a:p>
          <a:p>
            <a:pPr indent="0">
              <a:lnSpc>
                <a:spcPct val="100000"/>
              </a:lnSpc>
              <a:buFont typeface="Wingdings" panose="05000000000000000000" charset="0"/>
              <a:buNone/>
            </a:pPr>
            <a:endParaRPr lang="zh-CN" altLang="en-US" sz="1600" b="1">
              <a:solidFill>
                <a:srgbClr val="FFFFFF"/>
              </a:solidFill>
              <a:latin typeface="Arial" panose="020B0604020202020204" pitchFamily="34" charset="0"/>
              <a:ea typeface="汉仪旗黑-55简" panose="00020600040101010101" charset="-122"/>
            </a:endParaRPr>
          </a:p>
          <a:p>
            <a:pPr indent="0">
              <a:lnSpc>
                <a:spcPct val="100000"/>
              </a:lnSpc>
              <a:buFont typeface="Wingdings" panose="05000000000000000000" charset="0"/>
              <a:buNone/>
            </a:pPr>
            <a:r>
              <a:rPr lang="zh-CN" altLang="en-US" sz="1600" b="1">
                <a:solidFill>
                  <a:srgbClr val="FFFFFF"/>
                </a:solidFill>
                <a:latin typeface="Arial" panose="020B0604020202020204" pitchFamily="34" charset="0"/>
                <a:ea typeface="汉仪旗黑-55简" panose="00020600040101010101" charset="-122"/>
              </a:rPr>
              <a:t>HE AP（</a:t>
            </a:r>
            <a:r>
              <a:rPr lang="zh-CN" altLang="en-US" sz="1600" b="1">
                <a:solidFill>
                  <a:schemeClr val="bg1"/>
                </a:solidFill>
                <a:latin typeface="Arial" panose="020B0604020202020204" pitchFamily="34" charset="0"/>
                <a:ea typeface="汉仪旗黑-55简" panose="00020600040101010101" charset="-122"/>
              </a:rPr>
              <a:t>NOT </a:t>
            </a:r>
            <a:r>
              <a:rPr lang="zh-CN" altLang="en-US" sz="1600" b="1">
                <a:solidFill>
                  <a:srgbClr val="FFFFFF"/>
                </a:solidFill>
                <a:latin typeface="Arial" panose="020B0604020202020204" pitchFamily="34" charset="0"/>
                <a:ea typeface="汉仪旗黑-55简" panose="00020600040101010101" charset="-122"/>
              </a:rPr>
              <a:t>TXOP 发起者）</a:t>
            </a:r>
            <a:r>
              <a:rPr lang="zh-CN" altLang="en-US" sz="1600">
                <a:solidFill>
                  <a:srgbClr val="FFFFFF"/>
                </a:solidFill>
                <a:latin typeface="Arial" panose="020B0604020202020204" pitchFamily="34" charset="0"/>
                <a:ea typeface="汉仪旗黑-55简" panose="00020600040101010101" charset="-122"/>
              </a:rPr>
              <a:t>：如果收到一个RX_VECTOR，符合</a:t>
            </a:r>
            <a:r>
              <a:rPr lang="zh-CN" altLang="en-US" sz="1600">
                <a:solidFill>
                  <a:srgbClr val="D48511"/>
                </a:solidFill>
                <a:latin typeface="Arial" panose="020B0604020202020204" pitchFamily="34" charset="0"/>
                <a:ea typeface="汉仪旗黑-55简" panose="00020600040101010101" charset="-122"/>
              </a:rPr>
              <a:t>全部以下条件</a:t>
            </a:r>
            <a:r>
              <a:rPr lang="zh-CN" altLang="en-US" sz="1600">
                <a:solidFill>
                  <a:srgbClr val="FFFFFF"/>
                </a:solidFill>
                <a:latin typeface="Arial" panose="020B0604020202020204" pitchFamily="34" charset="0"/>
                <a:ea typeface="汉仪旗黑-55简" panose="00020600040101010101" charset="-122"/>
              </a:rPr>
              <a:t>，则更新本地NAV</a:t>
            </a:r>
            <a:endParaRPr lang="zh-CN" altLang="en-US" sz="1600">
              <a:solidFill>
                <a:srgbClr val="FFFFFF"/>
              </a:solidFill>
              <a:latin typeface="Arial" panose="020B0604020202020204" pitchFamily="34" charset="0"/>
              <a:ea typeface="汉仪旗黑-55简" panose="00020600040101010101" charset="-122"/>
            </a:endParaRPr>
          </a:p>
          <a:p>
            <a:pPr lvl="1" indent="0">
              <a:lnSpc>
                <a:spcPct val="100000"/>
              </a:lnSpc>
              <a:buFont typeface="Wingdings" panose="05000000000000000000" charset="0"/>
              <a:buNone/>
            </a:pPr>
            <a:r>
              <a:rPr lang="zh-CN" altLang="en-US" sz="1600">
                <a:solidFill>
                  <a:srgbClr val="FFFFFF"/>
                </a:solidFill>
                <a:latin typeface="Arial" panose="020B0604020202020204" pitchFamily="34" charset="0"/>
                <a:ea typeface="汉仪旗黑-55简" panose="00020600040101010101" charset="-122"/>
              </a:rPr>
              <a:t>1.RX_VECTOR中包含TXOP_DURATION具体信息</a:t>
            </a:r>
            <a:endParaRPr lang="zh-CN" altLang="en-US" sz="1600">
              <a:solidFill>
                <a:srgbClr val="FFFFFF"/>
              </a:solidFill>
              <a:latin typeface="Arial" panose="020B0604020202020204" pitchFamily="34" charset="0"/>
              <a:ea typeface="汉仪旗黑-55简" panose="00020600040101010101" charset="-122"/>
            </a:endParaRPr>
          </a:p>
          <a:p>
            <a:pPr lvl="1" indent="0">
              <a:lnSpc>
                <a:spcPct val="100000"/>
              </a:lnSpc>
              <a:buFont typeface="Wingdings" panose="05000000000000000000" charset="0"/>
              <a:buNone/>
            </a:pPr>
            <a:r>
              <a:rPr lang="zh-CN" altLang="en-US" sz="1600">
                <a:solidFill>
                  <a:srgbClr val="FFFFFF"/>
                </a:solidFill>
                <a:latin typeface="Arial" panose="020B0604020202020204" pitchFamily="34" charset="0"/>
                <a:ea typeface="汉仪旗黑-55简" panose="00020600040101010101" charset="-122"/>
              </a:rPr>
              <a:t>2.没有收到有效的PPDU信息以获取Duration/ID信息</a:t>
            </a:r>
            <a:endParaRPr lang="zh-CN" altLang="en-US" sz="1600">
              <a:solidFill>
                <a:srgbClr val="FFFFFF"/>
              </a:solidFill>
              <a:latin typeface="Arial" panose="020B0604020202020204" pitchFamily="34" charset="0"/>
              <a:ea typeface="汉仪旗黑-55简" panose="00020600040101010101" charset="-122"/>
            </a:endParaRPr>
          </a:p>
          <a:p>
            <a:pPr lvl="1" indent="0">
              <a:lnSpc>
                <a:spcPct val="100000"/>
              </a:lnSpc>
              <a:buFont typeface="Wingdings" panose="05000000000000000000" charset="0"/>
              <a:buNone/>
            </a:pPr>
            <a:r>
              <a:rPr lang="zh-CN" altLang="en-US" sz="1600">
                <a:solidFill>
                  <a:srgbClr val="FFFFFF"/>
                </a:solidFill>
                <a:latin typeface="Arial" panose="020B0604020202020204" pitchFamily="34" charset="0"/>
                <a:ea typeface="汉仪旗黑-55简" panose="00020600040101010101" charset="-122"/>
              </a:rPr>
              <a:t>3.RX_VECTOR中的TXOP_DURATION长度大于本地NAV长度</a:t>
            </a:r>
            <a:endParaRPr lang="zh-CN" altLang="en-US" sz="1600">
              <a:solidFill>
                <a:srgbClr val="FFFFFF"/>
              </a:solidFill>
              <a:latin typeface="Arial" panose="020B0604020202020204" pitchFamily="34" charset="0"/>
              <a:ea typeface="汉仪旗黑-55简" panose="00020600040101010101" charset="-122"/>
            </a:endParaRPr>
          </a:p>
          <a:p>
            <a:pPr lvl="1" indent="0">
              <a:lnSpc>
                <a:spcPct val="100000"/>
              </a:lnSpc>
              <a:buFont typeface="Wingdings" panose="05000000000000000000" charset="0"/>
              <a:buNone/>
            </a:pPr>
            <a:endParaRPr lang="zh-CN" altLang="en-US" sz="1600">
              <a:solidFill>
                <a:srgbClr val="FFFFFF"/>
              </a:solidFill>
              <a:latin typeface="Arial" panose="020B0604020202020204" pitchFamily="34" charset="0"/>
              <a:ea typeface="汉仪旗黑-55简" panose="00020600040101010101" charset="-122"/>
            </a:endParaRPr>
          </a:p>
          <a:p>
            <a:pPr indent="0">
              <a:lnSpc>
                <a:spcPct val="100000"/>
              </a:lnSpc>
              <a:buFont typeface="Wingdings" panose="05000000000000000000" charset="0"/>
              <a:buNone/>
            </a:pPr>
            <a:r>
              <a:rPr lang="zh-CN" altLang="en-US" sz="1600" b="1">
                <a:solidFill>
                  <a:srgbClr val="FFFFFF"/>
                </a:solidFill>
                <a:latin typeface="Arial" panose="020B0604020202020204" pitchFamily="34" charset="0"/>
                <a:ea typeface="汉仪旗黑-55简" panose="00020600040101010101" charset="-122"/>
              </a:rPr>
              <a:t>HE AP（TXOP 发起者）</a:t>
            </a:r>
            <a:r>
              <a:rPr lang="zh-CN" altLang="en-US" sz="1600">
                <a:solidFill>
                  <a:srgbClr val="FFFFFF"/>
                </a:solidFill>
                <a:latin typeface="Arial" panose="020B0604020202020204" pitchFamily="34" charset="0"/>
                <a:ea typeface="汉仪旗黑-55简" panose="00020600040101010101" charset="-122"/>
              </a:rPr>
              <a:t>：如果收到一个RX_VECTOR，符合</a:t>
            </a:r>
            <a:r>
              <a:rPr lang="zh-CN" altLang="en-US" sz="1600">
                <a:solidFill>
                  <a:srgbClr val="D48511"/>
                </a:solidFill>
                <a:latin typeface="Arial" panose="020B0604020202020204" pitchFamily="34" charset="0"/>
                <a:ea typeface="汉仪旗黑-55简" panose="00020600040101010101" charset="-122"/>
              </a:rPr>
              <a:t>全部以下条件</a:t>
            </a:r>
            <a:r>
              <a:rPr lang="zh-CN" altLang="en-US" sz="1600">
                <a:solidFill>
                  <a:srgbClr val="FFFFFF"/>
                </a:solidFill>
                <a:latin typeface="Arial" panose="020B0604020202020204" pitchFamily="34" charset="0"/>
                <a:ea typeface="汉仪旗黑-55简" panose="00020600040101010101" charset="-122"/>
              </a:rPr>
              <a:t>，则更新本地NAV</a:t>
            </a:r>
            <a:endParaRPr lang="zh-CN" altLang="en-US" sz="1600">
              <a:solidFill>
                <a:srgbClr val="FFFFFF"/>
              </a:solidFill>
              <a:latin typeface="Arial" panose="020B0604020202020204" pitchFamily="34" charset="0"/>
              <a:ea typeface="汉仪旗黑-55简" panose="00020600040101010101" charset="-122"/>
            </a:endParaRPr>
          </a:p>
          <a:p>
            <a:pPr lvl="1" indent="0">
              <a:lnSpc>
                <a:spcPct val="100000"/>
              </a:lnSpc>
              <a:buFont typeface="Wingdings" panose="05000000000000000000" charset="0"/>
              <a:buNone/>
            </a:pPr>
            <a:r>
              <a:rPr lang="zh-CN" altLang="en-US" sz="1600">
                <a:solidFill>
                  <a:srgbClr val="FFFFFF"/>
                </a:solidFill>
                <a:latin typeface="Arial" panose="020B0604020202020204" pitchFamily="34" charset="0"/>
                <a:ea typeface="汉仪旗黑-55简" panose="00020600040101010101" charset="-122"/>
              </a:rPr>
              <a:t>1.RX_VECTOR包含TXOP_DURATION具体信息</a:t>
            </a:r>
            <a:endParaRPr lang="zh-CN" altLang="en-US" sz="1600">
              <a:solidFill>
                <a:srgbClr val="FFFFFF"/>
              </a:solidFill>
              <a:latin typeface="Arial" panose="020B0604020202020204" pitchFamily="34" charset="0"/>
              <a:ea typeface="汉仪旗黑-55简" panose="00020600040101010101" charset="-122"/>
            </a:endParaRPr>
          </a:p>
          <a:p>
            <a:pPr lvl="1" indent="0">
              <a:lnSpc>
                <a:spcPct val="100000"/>
              </a:lnSpc>
              <a:buFont typeface="Wingdings" panose="05000000000000000000" charset="0"/>
              <a:buNone/>
            </a:pPr>
            <a:r>
              <a:rPr lang="zh-CN" altLang="en-US" sz="1600">
                <a:solidFill>
                  <a:srgbClr val="FFFFFF"/>
                </a:solidFill>
                <a:latin typeface="Arial" panose="020B0604020202020204" pitchFamily="34" charset="0"/>
                <a:ea typeface="汉仪旗黑-55简" panose="00020600040101010101" charset="-122"/>
              </a:rPr>
              <a:t>2.没有收到有效的PPDU信息以获取Duration/ID信息</a:t>
            </a:r>
            <a:endParaRPr lang="zh-CN" altLang="en-US" sz="1600">
              <a:solidFill>
                <a:srgbClr val="FFFFFF"/>
              </a:solidFill>
              <a:latin typeface="Arial" panose="020B0604020202020204" pitchFamily="34" charset="0"/>
              <a:ea typeface="汉仪旗黑-55简" panose="00020600040101010101" charset="-122"/>
            </a:endParaRPr>
          </a:p>
          <a:p>
            <a:pPr lvl="1" indent="0">
              <a:lnSpc>
                <a:spcPct val="100000"/>
              </a:lnSpc>
              <a:buFont typeface="Wingdings" panose="05000000000000000000" charset="0"/>
              <a:buNone/>
            </a:pPr>
            <a:r>
              <a:rPr lang="zh-CN" altLang="en-US" sz="1600">
                <a:solidFill>
                  <a:srgbClr val="FFFFFF"/>
                </a:solidFill>
                <a:latin typeface="Arial" panose="020B0604020202020204" pitchFamily="34" charset="0"/>
                <a:ea typeface="汉仪旗黑-55简" panose="00020600040101010101" charset="-122"/>
              </a:rPr>
              <a:t>3.RX_VECTOR中的TXOP_DURATION长度大于本地NAV长度</a:t>
            </a:r>
            <a:endParaRPr lang="zh-CN" altLang="en-US" sz="1600">
              <a:solidFill>
                <a:srgbClr val="FFFFFF"/>
              </a:solidFill>
              <a:latin typeface="Arial" panose="020B0604020202020204" pitchFamily="34" charset="0"/>
              <a:ea typeface="汉仪旗黑-55简" panose="00020600040101010101" charset="-122"/>
            </a:endParaRPr>
          </a:p>
          <a:p>
            <a:pPr lvl="1" indent="0">
              <a:lnSpc>
                <a:spcPct val="100000"/>
              </a:lnSpc>
              <a:buFont typeface="Wingdings" panose="05000000000000000000" charset="0"/>
              <a:buNone/>
            </a:pPr>
            <a:r>
              <a:rPr lang="zh-CN" altLang="en-US" sz="1600">
                <a:solidFill>
                  <a:srgbClr val="FFFFFF"/>
                </a:solidFill>
                <a:latin typeface="Arial" panose="020B0604020202020204" pitchFamily="34" charset="0"/>
                <a:ea typeface="汉仪旗黑-55简" panose="00020600040101010101" charset="-122"/>
              </a:rPr>
              <a:t>4.RX_VECTOR中的BSS_COLOR信息和本地BSS COLOR信息不一致</a:t>
            </a:r>
            <a:endParaRPr lang="zh-CN" altLang="en-US" sz="1600">
              <a:solidFill>
                <a:srgbClr val="FFFFFF"/>
              </a:solidFill>
              <a:latin typeface="Arial" panose="020B0604020202020204" pitchFamily="34" charset="0"/>
              <a:ea typeface="汉仪旗黑-55简" panose="00020600040101010101" charset="-122"/>
            </a:endParaRPr>
          </a:p>
        </p:txBody>
      </p:sp>
      <p:sp>
        <p:nvSpPr>
          <p:cNvPr id="13" name="文本框 12"/>
          <p:cNvSpPr txBox="1"/>
          <p:nvPr/>
        </p:nvSpPr>
        <p:spPr>
          <a:xfrm>
            <a:off x="146050" y="228600"/>
            <a:ext cx="9257030" cy="460375"/>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scene3d>
              <a:camera prst="orthographicFront"/>
              <a:lightRig rig="threePt" dir="t"/>
            </a:scene3d>
          </a:bodyPr>
          <a:p>
            <a:pPr indent="0" algn="l">
              <a:buFont typeface="Wingdings" panose="05000000000000000000" charset="0"/>
              <a:buNone/>
            </a:pPr>
            <a:r>
              <a:rPr lang="zh-CN" altLang="en-US" sz="2400" b="1" u="sng">
                <a:solidFill>
                  <a:schemeClr val="tx1"/>
                </a:solidFill>
                <a:effectLst>
                  <a:outerShdw blurRad="38100" dist="19050" dir="2700000" algn="tl" rotWithShape="0">
                    <a:schemeClr val="dk1">
                      <a:alpha val="40000"/>
                    </a:schemeClr>
                  </a:outerShdw>
                </a:effectLst>
                <a:latin typeface="Arial" panose="020B0604020202020204" pitchFamily="34" charset="0"/>
                <a:ea typeface="汉仪旗黑-55简" panose="00020600040101010101" charset="-122"/>
              </a:rPr>
              <a:t>根据TXOP_DURATION更新本地NAV（</a:t>
            </a:r>
            <a:r>
              <a:rPr lang="en-US" altLang="zh-CN" sz="2400" b="1" u="sng">
                <a:solidFill>
                  <a:schemeClr val="tx1"/>
                </a:solidFill>
                <a:effectLst>
                  <a:outerShdw blurRad="38100" dist="19050" dir="2700000" algn="tl" rotWithShape="0">
                    <a:schemeClr val="dk1">
                      <a:alpha val="40000"/>
                    </a:schemeClr>
                  </a:outerShdw>
                </a:effectLst>
                <a:latin typeface="Arial" panose="020B0604020202020204" pitchFamily="34" charset="0"/>
                <a:ea typeface="汉仪旗黑-55简" panose="00020600040101010101" charset="-122"/>
              </a:rPr>
              <a:t>3</a:t>
            </a:r>
            <a:r>
              <a:rPr lang="zh-CN" altLang="en-US" sz="2400" b="1" u="sng">
                <a:solidFill>
                  <a:schemeClr val="tx1"/>
                </a:solidFill>
                <a:effectLst>
                  <a:outerShdw blurRad="38100" dist="19050" dir="2700000" algn="tl" rotWithShape="0">
                    <a:schemeClr val="dk1">
                      <a:alpha val="40000"/>
                    </a:schemeClr>
                  </a:outerShdw>
                </a:effectLst>
                <a:latin typeface="Arial" panose="020B0604020202020204" pitchFamily="34" charset="0"/>
                <a:ea typeface="汉仪旗黑-55简" panose="00020600040101010101" charset="-122"/>
              </a:rPr>
              <a:t>）</a:t>
            </a:r>
            <a:r>
              <a:rPr lang="en-US" altLang="zh-CN" sz="2400" b="1" u="sng">
                <a:solidFill>
                  <a:schemeClr val="tx1"/>
                </a:solidFill>
                <a:effectLst>
                  <a:outerShdw blurRad="38100" dist="19050" dir="2700000" algn="tl" rotWithShape="0">
                    <a:schemeClr val="dk1">
                      <a:alpha val="40000"/>
                    </a:schemeClr>
                  </a:outerShdw>
                </a:effectLst>
                <a:latin typeface="Arial" panose="020B0604020202020204" pitchFamily="34" charset="0"/>
                <a:ea typeface="汉仪旗黑-55简" panose="00020600040101010101" charset="-122"/>
              </a:rPr>
              <a:t> </a:t>
            </a:r>
            <a:endParaRPr lang="en-US" altLang="zh-CN" sz="2400" b="1" u="sng">
              <a:solidFill>
                <a:schemeClr val="tx1"/>
              </a:solidFill>
              <a:effectLst>
                <a:outerShdw blurRad="38100" dist="19050" dir="2700000" algn="tl" rotWithShape="0">
                  <a:schemeClr val="dk1">
                    <a:alpha val="40000"/>
                  </a:schemeClr>
                </a:outerShdw>
              </a:effectLst>
              <a:latin typeface="Arial" panose="020B0604020202020204" pitchFamily="34" charset="0"/>
              <a:ea typeface="汉仪旗黑-55简" panose="00020600040101010101" charset="-122"/>
            </a:endParaRPr>
          </a:p>
        </p:txBody>
      </p:sp>
      <p:sp>
        <p:nvSpPr>
          <p:cNvPr id="53" name="文本框 52"/>
          <p:cNvSpPr txBox="1"/>
          <p:nvPr/>
        </p:nvSpPr>
        <p:spPr>
          <a:xfrm>
            <a:off x="10348595" y="6259830"/>
            <a:ext cx="1530985" cy="245110"/>
          </a:xfrm>
          <a:prstGeom prst="rect">
            <a:avLst/>
          </a:prstGeom>
          <a:noFill/>
        </p:spPr>
        <p:txBody>
          <a:bodyPr wrap="none" rtlCol="0">
            <a:spAutoFit/>
          </a:bodyPr>
          <a:p>
            <a:pPr algn="l"/>
            <a:r>
              <a:rPr lang="zh-CN" altLang="en-US" sz="1000" b="1" u="sng">
                <a:solidFill>
                  <a:srgbClr val="FF0000"/>
                </a:solidFill>
                <a:effectLst>
                  <a:outerShdw blurRad="38100" dist="38100" dir="2700000" algn="tl">
                    <a:srgbClr val="000000">
                      <a:alpha val="43137"/>
                    </a:srgbClr>
                  </a:outerShdw>
                </a:effectLst>
              </a:rPr>
              <a:t>参考协议章节：</a:t>
            </a:r>
            <a:r>
              <a:rPr lang="en-US" altLang="zh-CN" sz="1000" b="1" u="sng">
                <a:solidFill>
                  <a:srgbClr val="FF0000"/>
                </a:solidFill>
                <a:effectLst>
                  <a:outerShdw blurRad="38100" dist="38100" dir="2700000" algn="tl">
                    <a:srgbClr val="000000">
                      <a:alpha val="43137"/>
                    </a:srgbClr>
                  </a:outerShdw>
                </a:effectLst>
              </a:rPr>
              <a:t>10.3.2.4</a:t>
            </a:r>
            <a:endParaRPr lang="en-US" altLang="zh-CN" sz="1000" b="1" u="sng">
              <a:solidFill>
                <a:srgbClr val="FF0000"/>
              </a:solidFill>
              <a:effectLst>
                <a:outerShdw blurRad="38100" dist="38100" dir="2700000" algn="tl">
                  <a:srgbClr val="000000">
                    <a:alpha val="43137"/>
                  </a:srgbClr>
                </a:outerShdw>
              </a:effectLst>
            </a:endParaRPr>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6" name="矩形 5"/>
          <p:cNvSpPr/>
          <p:nvPr/>
        </p:nvSpPr>
        <p:spPr>
          <a:xfrm>
            <a:off x="146050" y="957580"/>
            <a:ext cx="11871325" cy="5776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146050" y="137795"/>
            <a:ext cx="11871325" cy="705485"/>
          </a:xfrm>
          <a:solidFill>
            <a:schemeClr val="accent4">
              <a:lumMod val="95000"/>
            </a:schemeClr>
          </a:solidFill>
        </p:spPr>
        <p:txBody>
          <a:bodyPr>
            <a:normAutofit/>
          </a:bodyPr>
          <a:p>
            <a:r>
              <a:rPr lang="en-US" altLang="zh-CN">
                <a:solidFill>
                  <a:schemeClr val="lt1"/>
                </a:solidFill>
                <a:ea typeface="汉仪文黑-85W" panose="00020600040101010101" charset="-122"/>
                <a:sym typeface="+mn-ea"/>
              </a:rPr>
              <a:t>802.11ax </a:t>
            </a:r>
            <a:r>
              <a:rPr>
                <a:solidFill>
                  <a:schemeClr val="lt1"/>
                </a:solidFill>
                <a:ea typeface="汉仪文黑-85W" panose="00020600040101010101" charset="-122"/>
                <a:sym typeface="+mn-ea"/>
              </a:rPr>
              <a:t>双重</a:t>
            </a:r>
            <a:r>
              <a:rPr lang="en-US" altLang="zh-CN">
                <a:solidFill>
                  <a:schemeClr val="lt1"/>
                </a:solidFill>
                <a:ea typeface="汉仪文黑-85W" panose="00020600040101010101" charset="-122"/>
                <a:sym typeface="+mn-ea"/>
              </a:rPr>
              <a:t>NAV</a:t>
            </a:r>
            <a:r>
              <a:rPr>
                <a:solidFill>
                  <a:schemeClr val="lt1"/>
                </a:solidFill>
                <a:ea typeface="汉仪文黑-85W" panose="00020600040101010101" charset="-122"/>
                <a:sym typeface="+mn-ea"/>
              </a:rPr>
              <a:t>机制</a:t>
            </a:r>
            <a:r>
              <a:rPr lang="en-US" altLang="zh-CN">
                <a:solidFill>
                  <a:schemeClr val="lt1"/>
                </a:solidFill>
                <a:ea typeface="汉仪文黑-85W" panose="00020600040101010101" charset="-122"/>
                <a:sym typeface="+mn-ea"/>
              </a:rPr>
              <a:t> - NAV</a:t>
            </a:r>
            <a:r>
              <a:rPr>
                <a:solidFill>
                  <a:schemeClr val="lt1"/>
                </a:solidFill>
                <a:ea typeface="汉仪文黑-85W" panose="00020600040101010101" charset="-122"/>
                <a:sym typeface="+mn-ea"/>
              </a:rPr>
              <a:t>重置</a:t>
            </a:r>
            <a:endParaRPr lang="en-US" altLang="zh-CN">
              <a:solidFill>
                <a:schemeClr val="bg1"/>
              </a:solidFill>
              <a:ea typeface="汉仪文黑-85W" panose="00020600040101010101" charset="-122"/>
            </a:endParaRPr>
          </a:p>
        </p:txBody>
      </p:sp>
      <p:sp>
        <p:nvSpPr>
          <p:cNvPr id="8" name="文本框 7"/>
          <p:cNvSpPr txBox="1"/>
          <p:nvPr/>
        </p:nvSpPr>
        <p:spPr>
          <a:xfrm>
            <a:off x="257810" y="3592195"/>
            <a:ext cx="11676380" cy="289750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p>
            <a:pPr indent="0" algn="ctr">
              <a:lnSpc>
                <a:spcPct val="160000"/>
              </a:lnSpc>
              <a:buFont typeface="Wingdings" panose="05000000000000000000" charset="0"/>
              <a:buNone/>
            </a:pPr>
            <a:r>
              <a:rPr lang="en-US" altLang="zh-CN" sz="2400" b="1"/>
              <a:t>TXOP</a:t>
            </a:r>
            <a:r>
              <a:rPr lang="zh-CN" altLang="en-US" sz="2400" b="1"/>
              <a:t>截断</a:t>
            </a:r>
            <a:endParaRPr lang="zh-CN" altLang="en-US" sz="2400" b="1"/>
          </a:p>
          <a:p>
            <a:pPr marL="285750" indent="-285750" algn="l">
              <a:lnSpc>
                <a:spcPct val="150000"/>
              </a:lnSpc>
              <a:buFont typeface="Wingdings" panose="05000000000000000000" charset="0"/>
              <a:buChar char="Ø"/>
            </a:pPr>
            <a:r>
              <a:rPr lang="zh-CN" altLang="en-US" sz="1600"/>
              <a:t>双NAV的HE STA，根据收到的CF-END帧是inter-BSS 还是 intra-BSS PPDU来分别重置对应的NAV</a:t>
            </a:r>
            <a:endParaRPr lang="zh-CN" altLang="en-US" sz="1600"/>
          </a:p>
          <a:p>
            <a:pPr marL="285750" indent="-285750" algn="l">
              <a:lnSpc>
                <a:spcPct val="150000"/>
              </a:lnSpc>
              <a:buFont typeface="Wingdings" panose="05000000000000000000" charset="0"/>
              <a:buChar char="Ø"/>
            </a:pPr>
            <a:r>
              <a:rPr lang="zh-CN" altLang="en-US" sz="1600"/>
              <a:t>双NAV的HE STA，如果收到CF-END帧是intra-BSS PPDU，并且当前的</a:t>
            </a:r>
            <a:r>
              <a:rPr lang="en-US" altLang="zh-CN" sz="1600"/>
              <a:t>basic</a:t>
            </a:r>
            <a:r>
              <a:rPr lang="zh-CN" altLang="en-US" sz="1600"/>
              <a:t> NAV最近一次更新是基于非inter-BSS和非intra-BSS PPDU，则需要重置两个NAV定时器</a:t>
            </a:r>
            <a:endParaRPr lang="zh-CN" altLang="en-US" sz="1600"/>
          </a:p>
          <a:p>
            <a:pPr marL="285750" indent="-285750" algn="l">
              <a:lnSpc>
                <a:spcPct val="150000"/>
              </a:lnSpc>
              <a:buFont typeface="Wingdings" panose="05000000000000000000" charset="0"/>
              <a:buChar char="Ø"/>
            </a:pPr>
            <a:r>
              <a:rPr lang="zh-CN" altLang="en-US" sz="1600">
                <a:solidFill>
                  <a:srgbClr val="D48511"/>
                </a:solidFill>
                <a:sym typeface="+mn-ea"/>
              </a:rPr>
              <a:t>单NAV</a:t>
            </a:r>
            <a:r>
              <a:rPr lang="zh-CN" altLang="en-US" sz="1600">
                <a:sym typeface="+mn-ea"/>
              </a:rPr>
              <a:t>的HE AP，收到了CF-END帧，需要重置其NAV，除非出现以下场景之一：</a:t>
            </a:r>
            <a:endParaRPr lang="zh-CN" altLang="en-US" sz="1600"/>
          </a:p>
          <a:p>
            <a:pPr marL="742950" lvl="1" indent="-285750" algn="l">
              <a:lnSpc>
                <a:spcPct val="150000"/>
              </a:lnSpc>
              <a:buFont typeface="Arial" panose="020B0604020202020204" pitchFamily="34" charset="0"/>
              <a:buChar char="•"/>
            </a:pPr>
            <a:r>
              <a:rPr lang="zh-CN" altLang="en-US" sz="1600">
                <a:sym typeface="+mn-ea"/>
              </a:rPr>
              <a:t>收到的CF-END帧是inter-BSS PPDU，但是该AP NAV最近一次更新是基于intra-BSS PPDU</a:t>
            </a:r>
            <a:endParaRPr lang="zh-CN" altLang="en-US" sz="1600"/>
          </a:p>
          <a:p>
            <a:pPr marL="742950" lvl="1" indent="-285750" algn="l">
              <a:lnSpc>
                <a:spcPct val="150000"/>
              </a:lnSpc>
              <a:buFont typeface="Arial" panose="020B0604020202020204" pitchFamily="34" charset="0"/>
              <a:buChar char="•"/>
            </a:pPr>
            <a:r>
              <a:rPr lang="zh-CN" altLang="en-US" sz="1600">
                <a:sym typeface="+mn-ea"/>
              </a:rPr>
              <a:t>收到的CF-END帧是intra-BSS PPDU，但是该AP NAV最近一次更新是基于inter-BSS PPDU</a:t>
            </a:r>
            <a:endParaRPr lang="zh-CN" altLang="en-US" sz="1600"/>
          </a:p>
        </p:txBody>
      </p:sp>
      <p:sp>
        <p:nvSpPr>
          <p:cNvPr id="4" name="文本框 3"/>
          <p:cNvSpPr txBox="1"/>
          <p:nvPr/>
        </p:nvSpPr>
        <p:spPr>
          <a:xfrm>
            <a:off x="224155" y="950595"/>
            <a:ext cx="11675110" cy="2097405"/>
          </a:xfrm>
          <a:prstGeom prst="rect">
            <a:avLst/>
          </a:prstGeom>
          <a:noFill/>
          <a:ln>
            <a:noFill/>
          </a:ln>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rtlCol="0">
            <a:spAutoFit/>
          </a:bodyPr>
          <a:p>
            <a:pPr indent="0" algn="ctr">
              <a:lnSpc>
                <a:spcPct val="150000"/>
              </a:lnSpc>
              <a:buFont typeface="Wingdings" panose="05000000000000000000" charset="0"/>
              <a:buNone/>
            </a:pPr>
            <a:r>
              <a:rPr lang="en-US" altLang="zh-CN" sz="2400" b="1"/>
              <a:t>RTS/CTS</a:t>
            </a:r>
            <a:r>
              <a:rPr lang="zh-CN" altLang="en-US" sz="2400" b="1"/>
              <a:t>超时</a:t>
            </a:r>
            <a:endParaRPr lang="zh-CN" altLang="en-US" sz="2400" b="1"/>
          </a:p>
          <a:p>
            <a:pPr marL="285750" indent="-285750" algn="l">
              <a:lnSpc>
                <a:spcPct val="150000"/>
              </a:lnSpc>
              <a:buFont typeface="Wingdings" panose="05000000000000000000" charset="0"/>
              <a:buChar char="Ø"/>
            </a:pPr>
            <a:r>
              <a:rPr lang="zh-CN" altLang="en-US" sz="1600"/>
              <a:t>如果HE STA在收到RTS或者MU-RTS更新本地NAV之后的一段时间内没有收到下一个数据包，即没有收到来自物理层的PHY-RXSTART.indication消息，则判定为</a:t>
            </a:r>
            <a:r>
              <a:rPr lang="en-US" altLang="zh-CN" sz="1600"/>
              <a:t>CTS</a:t>
            </a:r>
            <a:r>
              <a:rPr lang="zh-CN" altLang="en-US" sz="1600"/>
              <a:t>超时，需要重置其NAV（PHY-CCARESET.request），超时时间设定为：</a:t>
            </a:r>
            <a:endParaRPr lang="zh-CN" altLang="en-US" sz="1600"/>
          </a:p>
          <a:p>
            <a:pPr indent="0" algn="ctr">
              <a:lnSpc>
                <a:spcPct val="140000"/>
              </a:lnSpc>
              <a:buFont typeface="Wingdings" panose="05000000000000000000" charset="0"/>
              <a:buNone/>
            </a:pPr>
            <a:r>
              <a:rPr lang="zh-CN" altLang="en-US" sz="1600">
                <a:highlight>
                  <a:srgbClr val="808000"/>
                </a:highlight>
              </a:rPr>
              <a:t>2 × aSIFSTime + CTS_Time + aRxPHYStartDelay + 2 × aSlotTime</a:t>
            </a:r>
            <a:r>
              <a:rPr lang="zh-CN" altLang="en-US" sz="1600" i="1">
                <a:highlight>
                  <a:srgbClr val="008000"/>
                </a:highlight>
              </a:rPr>
              <a:t> </a:t>
            </a:r>
            <a:endParaRPr lang="zh-CN" altLang="en-US" sz="1600" i="1">
              <a:highlight>
                <a:srgbClr val="008000"/>
              </a:highlight>
            </a:endParaRPr>
          </a:p>
          <a:p>
            <a:pPr marL="285750" indent="-285750" algn="l">
              <a:lnSpc>
                <a:spcPct val="150000"/>
              </a:lnSpc>
              <a:buFont typeface="Wingdings" panose="05000000000000000000" charset="0"/>
              <a:buChar char="Ø"/>
            </a:pPr>
            <a:r>
              <a:rPr lang="zh-CN" altLang="en-US" sz="1600"/>
              <a:t>如果上次根据R</a:t>
            </a:r>
            <a:r>
              <a:rPr lang="en-US" altLang="zh-CN" sz="1600"/>
              <a:t>TS</a:t>
            </a:r>
            <a:r>
              <a:rPr lang="zh-CN" altLang="en-US" sz="1600"/>
              <a:t>更新的是</a:t>
            </a:r>
            <a:r>
              <a:rPr lang="en-US" altLang="zh-CN" sz="1600"/>
              <a:t>intra-BSS NAV</a:t>
            </a:r>
            <a:r>
              <a:rPr lang="zh-CN" altLang="en-US" sz="1600"/>
              <a:t>，则在</a:t>
            </a:r>
            <a:r>
              <a:rPr lang="en-US" altLang="zh-CN" sz="1600"/>
              <a:t>CTS</a:t>
            </a:r>
            <a:r>
              <a:rPr lang="zh-CN" altLang="en-US" sz="1600"/>
              <a:t>超时之后重置</a:t>
            </a:r>
            <a:r>
              <a:rPr lang="en-US" altLang="zh-CN" sz="1600">
                <a:sym typeface="+mn-ea"/>
              </a:rPr>
              <a:t>intra-BSS </a:t>
            </a:r>
            <a:r>
              <a:rPr lang="en-US" altLang="zh-CN" sz="1600"/>
              <a:t>NAV</a:t>
            </a:r>
            <a:r>
              <a:rPr lang="zh-CN" altLang="en-US" sz="1600"/>
              <a:t>；否则，重置</a:t>
            </a:r>
            <a:r>
              <a:rPr lang="en-US" altLang="zh-CN" sz="1600"/>
              <a:t>basic</a:t>
            </a:r>
            <a:r>
              <a:rPr lang="en-US" altLang="zh-CN" sz="1600"/>
              <a:t> NAV</a:t>
            </a:r>
            <a:endParaRPr lang="en-US" altLang="zh-CN" sz="1600"/>
          </a:p>
        </p:txBody>
      </p:sp>
      <p:cxnSp>
        <p:nvCxnSpPr>
          <p:cNvPr id="7" name="直接连接符 6"/>
          <p:cNvCxnSpPr/>
          <p:nvPr/>
        </p:nvCxnSpPr>
        <p:spPr>
          <a:xfrm flipV="1">
            <a:off x="1353820" y="3425825"/>
            <a:ext cx="8851265" cy="6985"/>
          </a:xfrm>
          <a:prstGeom prst="line">
            <a:avLst/>
          </a:prstGeom>
          <a:ln w="6350">
            <a:solidFill>
              <a:schemeClr val="bg1"/>
            </a:solidFill>
            <a:prstDash val="dash"/>
          </a:ln>
        </p:spPr>
        <p:style>
          <a:lnRef idx="3">
            <a:schemeClr val="dk1"/>
          </a:lnRef>
          <a:fillRef idx="0">
            <a:schemeClr val="dk1"/>
          </a:fillRef>
          <a:effectRef idx="2">
            <a:schemeClr val="dk1"/>
          </a:effectRef>
          <a:fontRef idx="minor">
            <a:schemeClr val="tx1"/>
          </a:fontRef>
        </p:style>
      </p:cxnSp>
      <p:sp>
        <p:nvSpPr>
          <p:cNvPr id="53" name="文本框 52"/>
          <p:cNvSpPr txBox="1"/>
          <p:nvPr/>
        </p:nvSpPr>
        <p:spPr>
          <a:xfrm>
            <a:off x="10348595" y="6259830"/>
            <a:ext cx="1530985" cy="245110"/>
          </a:xfrm>
          <a:prstGeom prst="rect">
            <a:avLst/>
          </a:prstGeom>
          <a:noFill/>
        </p:spPr>
        <p:txBody>
          <a:bodyPr wrap="none" rtlCol="0">
            <a:spAutoFit/>
          </a:bodyPr>
          <a:p>
            <a:pPr algn="l"/>
            <a:r>
              <a:rPr lang="zh-CN" altLang="en-US" sz="1000" b="1" u="sng">
                <a:solidFill>
                  <a:srgbClr val="FF0000"/>
                </a:solidFill>
                <a:effectLst>
                  <a:outerShdw blurRad="38100" dist="38100" dir="2700000" algn="tl">
                    <a:srgbClr val="000000">
                      <a:alpha val="43137"/>
                    </a:srgbClr>
                  </a:outerShdw>
                </a:effectLst>
              </a:rPr>
              <a:t>参考协议章节：</a:t>
            </a:r>
            <a:r>
              <a:rPr lang="en-US" altLang="zh-CN" sz="1000" b="1" u="sng">
                <a:solidFill>
                  <a:srgbClr val="FF0000"/>
                </a:solidFill>
                <a:effectLst>
                  <a:outerShdw blurRad="38100" dist="38100" dir="2700000" algn="tl">
                    <a:srgbClr val="000000">
                      <a:alpha val="43137"/>
                    </a:srgbClr>
                  </a:outerShdw>
                </a:effectLst>
              </a:rPr>
              <a:t>10.3.2.4</a:t>
            </a:r>
            <a:endParaRPr lang="en-US" altLang="zh-CN" sz="1000" b="1" u="sng">
              <a:solidFill>
                <a:srgbClr val="FF0000"/>
              </a:solidFill>
              <a:effectLst>
                <a:outerShdw blurRad="38100" dist="38100" dir="2700000" algn="tl">
                  <a:srgbClr val="000000">
                    <a:alpha val="43137"/>
                  </a:srgbClr>
                </a:outerShdw>
              </a:effectLst>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509340"/>
            <a:ext cx="10969200" cy="705600"/>
          </a:xfrm>
        </p:spPr>
        <p:txBody>
          <a:bodyPr>
            <a:normAutofit fontScale="90000"/>
          </a:bodyPr>
          <a:p>
            <a:r>
              <a:rPr lang="zh-CN" altLang="en-US"/>
              <a:t>为什么</a:t>
            </a:r>
            <a:r>
              <a:rPr lang="en-US" altLang="zh-CN"/>
              <a:t>802.11ax</a:t>
            </a:r>
            <a:r>
              <a:t>要引入双</a:t>
            </a:r>
            <a:r>
              <a:rPr lang="en-US" altLang="zh-CN"/>
              <a:t>NAV</a:t>
            </a:r>
            <a:r>
              <a:t>？</a:t>
            </a:r>
            <a:br/>
          </a:p>
        </p:txBody>
      </p:sp>
      <p:sp>
        <p:nvSpPr>
          <p:cNvPr id="4" name="文本框 3"/>
          <p:cNvSpPr txBox="1"/>
          <p:nvPr/>
        </p:nvSpPr>
        <p:spPr>
          <a:xfrm>
            <a:off x="608330" y="1467485"/>
            <a:ext cx="10574655" cy="3290570"/>
          </a:xfrm>
          <a:prstGeom prst="rect">
            <a:avLst/>
          </a:prstGeom>
          <a:noFill/>
        </p:spPr>
        <p:txBody>
          <a:bodyPr wrap="square" rtlCol="0">
            <a:spAutoFit/>
          </a:bodyPr>
          <a:p>
            <a:pPr marL="342900" indent="-342900">
              <a:lnSpc>
                <a:spcPct val="130000"/>
              </a:lnSpc>
              <a:buAutoNum type="arabicPeriod"/>
            </a:pPr>
            <a:r>
              <a:rPr lang="zh-CN" altLang="en-US" sz="1600"/>
              <a:t>解决</a:t>
            </a:r>
            <a:r>
              <a:rPr lang="en-US" altLang="zh-CN" sz="1600"/>
              <a:t>OBSS</a:t>
            </a:r>
            <a:r>
              <a:rPr lang="zh-CN" altLang="en-US" sz="1600"/>
              <a:t>内某些数据帧对</a:t>
            </a:r>
            <a:r>
              <a:rPr lang="en-US" altLang="zh-CN" sz="1600"/>
              <a:t>STA</a:t>
            </a:r>
            <a:r>
              <a:rPr lang="zh-CN" altLang="en-US" sz="1600"/>
              <a:t>造成的</a:t>
            </a:r>
            <a:r>
              <a:rPr lang="en-US" altLang="zh-CN" sz="1600"/>
              <a:t>NAV</a:t>
            </a:r>
            <a:r>
              <a:rPr lang="zh-CN" altLang="en-US" sz="1600"/>
              <a:t>错误重置，比如</a:t>
            </a:r>
            <a:r>
              <a:rPr lang="en-US" altLang="zh-CN" sz="1600"/>
              <a:t>OBSS RTS/CF-END</a:t>
            </a:r>
            <a:r>
              <a:rPr lang="zh-CN" altLang="en-US" sz="1600"/>
              <a:t>。在单</a:t>
            </a:r>
            <a:r>
              <a:rPr lang="en-US" altLang="zh-CN" sz="1600"/>
              <a:t>NAV</a:t>
            </a:r>
            <a:r>
              <a:rPr lang="zh-CN" altLang="en-US" sz="1600"/>
              <a:t>场景下，收到一个</a:t>
            </a:r>
            <a:r>
              <a:rPr lang="en-US" altLang="zh-CN" sz="1600"/>
              <a:t>inter-BSS RTS</a:t>
            </a:r>
            <a:r>
              <a:rPr lang="zh-CN" altLang="en-US" sz="1600"/>
              <a:t>帧，并根据此</a:t>
            </a:r>
            <a:r>
              <a:rPr lang="en-US" altLang="zh-CN" sz="1600"/>
              <a:t>NAV</a:t>
            </a:r>
            <a:r>
              <a:rPr lang="zh-CN" altLang="en-US" sz="1600"/>
              <a:t>更新成本地</a:t>
            </a:r>
            <a:r>
              <a:rPr lang="en-US" altLang="zh-CN" sz="1600"/>
              <a:t>NAV</a:t>
            </a:r>
            <a:r>
              <a:rPr lang="zh-CN" altLang="en-US" sz="1600"/>
              <a:t>，则改变了本地</a:t>
            </a:r>
            <a:r>
              <a:rPr lang="en-US" altLang="zh-CN" sz="1600"/>
              <a:t>NAV</a:t>
            </a:r>
            <a:r>
              <a:rPr lang="zh-CN" altLang="en-US" sz="1600"/>
              <a:t>的不可重置的属性（参考</a:t>
            </a:r>
            <a:r>
              <a:rPr lang="en-US" altLang="zh-CN" sz="1600"/>
              <a:t>NAV</a:t>
            </a:r>
            <a:r>
              <a:rPr lang="zh-CN" altLang="en-US" sz="1600"/>
              <a:t>重置规则），会导致</a:t>
            </a:r>
            <a:r>
              <a:rPr lang="en-US" altLang="zh-CN" sz="1600"/>
              <a:t>STA</a:t>
            </a:r>
            <a:r>
              <a:rPr lang="zh-CN" altLang="en-US" sz="1600"/>
              <a:t>提前结束</a:t>
            </a:r>
            <a:r>
              <a:rPr lang="en-US" altLang="zh-CN" sz="1600"/>
              <a:t>NAV</a:t>
            </a:r>
            <a:r>
              <a:rPr lang="zh-CN" altLang="en-US" sz="1600"/>
              <a:t>等意外情况，使用双</a:t>
            </a:r>
            <a:r>
              <a:rPr lang="en-US" altLang="zh-CN" sz="1600"/>
              <a:t>NAV</a:t>
            </a:r>
            <a:r>
              <a:rPr lang="zh-CN" altLang="en-US" sz="1600"/>
              <a:t>可以避免这个问题，双</a:t>
            </a:r>
            <a:r>
              <a:rPr lang="en-US" altLang="zh-CN" sz="1600"/>
              <a:t>NAV</a:t>
            </a:r>
            <a:r>
              <a:rPr lang="zh-CN" altLang="en-US" sz="1600"/>
              <a:t>会根据不同的</a:t>
            </a:r>
            <a:r>
              <a:rPr lang="en-US" altLang="zh-CN" sz="1600"/>
              <a:t>NAV</a:t>
            </a:r>
            <a:r>
              <a:rPr lang="zh-CN" altLang="en-US" sz="1600"/>
              <a:t>属性设置不同的超时规则，并且不会互相影响。</a:t>
            </a:r>
            <a:endParaRPr lang="zh-CN" altLang="en-US" sz="1600"/>
          </a:p>
          <a:p>
            <a:pPr marL="342900" indent="-342900">
              <a:lnSpc>
                <a:spcPct val="130000"/>
              </a:lnSpc>
              <a:buAutoNum type="arabicPeriod"/>
            </a:pPr>
            <a:r>
              <a:rPr lang="zh-CN" altLang="en-US" sz="1600"/>
              <a:t>实现类似</a:t>
            </a:r>
            <a:r>
              <a:rPr lang="en-US" altLang="zh-CN" sz="1600"/>
              <a:t>Trigger</a:t>
            </a:r>
            <a:r>
              <a:rPr lang="zh-CN" altLang="en-US" sz="1600"/>
              <a:t>帧</a:t>
            </a:r>
            <a:r>
              <a:rPr lang="en-US" altLang="zh-CN" sz="1600"/>
              <a:t> cs-required</a:t>
            </a:r>
            <a:r>
              <a:rPr lang="zh-CN" altLang="en-US" sz="1600"/>
              <a:t>功能，可以忽略</a:t>
            </a:r>
            <a:r>
              <a:rPr lang="en-US" altLang="zh-CN" sz="1600"/>
              <a:t>intra NAV</a:t>
            </a:r>
            <a:r>
              <a:rPr lang="zh-CN" altLang="en-US" sz="1600"/>
              <a:t>但是需要考虑</a:t>
            </a:r>
            <a:r>
              <a:rPr lang="en-US" altLang="zh-CN" sz="1600"/>
              <a:t>basic NAV</a:t>
            </a:r>
            <a:r>
              <a:rPr lang="zh-CN" altLang="en-US" sz="1600"/>
              <a:t>，比单</a:t>
            </a:r>
            <a:r>
              <a:rPr lang="en-US" altLang="zh-CN" sz="1600"/>
              <a:t>NAV</a:t>
            </a:r>
            <a:r>
              <a:rPr lang="zh-CN" altLang="en-US" sz="1600"/>
              <a:t>更加精细化（参考下文）</a:t>
            </a:r>
            <a:endParaRPr lang="zh-CN" altLang="en-US" sz="1600"/>
          </a:p>
          <a:p>
            <a:pPr marL="342900" indent="-342900">
              <a:lnSpc>
                <a:spcPct val="130000"/>
              </a:lnSpc>
              <a:buAutoNum type="arabicPeriod"/>
            </a:pPr>
            <a:r>
              <a:rPr lang="zh-CN" altLang="en-US" sz="1600"/>
              <a:t>鉴于</a:t>
            </a:r>
            <a:r>
              <a:rPr lang="en-US" altLang="zh-CN" sz="1600"/>
              <a:t>802.11ax </a:t>
            </a:r>
            <a:r>
              <a:rPr lang="zh-CN" altLang="en-US" sz="1600"/>
              <a:t>增加了</a:t>
            </a:r>
            <a:r>
              <a:rPr lang="en-US" altLang="zh-CN" sz="1600"/>
              <a:t>Preamble</a:t>
            </a:r>
            <a:r>
              <a:rPr lang="zh-CN" altLang="en-US" sz="1600"/>
              <a:t>中的</a:t>
            </a:r>
            <a:r>
              <a:rPr lang="en-US" altLang="zh-CN" sz="1600"/>
              <a:t>TXOP</a:t>
            </a:r>
            <a:r>
              <a:rPr lang="zh-CN" altLang="en-US" sz="1600"/>
              <a:t>保护机制，这使得在</a:t>
            </a:r>
            <a:r>
              <a:rPr lang="en-US" altLang="zh-CN" sz="1600"/>
              <a:t>PHY</a:t>
            </a:r>
            <a:r>
              <a:rPr lang="zh-CN" altLang="en-US" sz="1600"/>
              <a:t>层面就可以更新</a:t>
            </a:r>
            <a:r>
              <a:rPr lang="en-US" altLang="zh-CN" sz="1600"/>
              <a:t>NAV</a:t>
            </a:r>
            <a:r>
              <a:rPr lang="zh-CN" altLang="en-US" sz="1600"/>
              <a:t>，由于</a:t>
            </a:r>
            <a:r>
              <a:rPr lang="en-US" altLang="zh-CN" sz="1600"/>
              <a:t>PHY Header</a:t>
            </a:r>
            <a:r>
              <a:rPr lang="zh-CN" altLang="en-US" sz="1600"/>
              <a:t>使用更低的速率和更高的保障，这导致对于以前那些由于数据解析错误而导致</a:t>
            </a:r>
            <a:r>
              <a:rPr lang="en-US" altLang="zh-CN" sz="1600"/>
              <a:t>NAV</a:t>
            </a:r>
            <a:r>
              <a:rPr lang="zh-CN" altLang="en-US" sz="1600"/>
              <a:t>无法更新的帧能对</a:t>
            </a:r>
            <a:r>
              <a:rPr lang="en-US" altLang="zh-CN" sz="1600"/>
              <a:t>NAV</a:t>
            </a:r>
            <a:r>
              <a:rPr lang="zh-CN" altLang="en-US" sz="1600"/>
              <a:t>产生可能的影响，也导致</a:t>
            </a:r>
            <a:r>
              <a:rPr lang="en-US" altLang="zh-CN" sz="1600"/>
              <a:t>BSS</a:t>
            </a:r>
            <a:r>
              <a:rPr lang="zh-CN" altLang="en-US" sz="1600"/>
              <a:t>重叠区对于</a:t>
            </a:r>
            <a:r>
              <a:rPr lang="en-US" altLang="zh-CN" sz="1600"/>
              <a:t>STA</a:t>
            </a:r>
            <a:r>
              <a:rPr lang="zh-CN" altLang="en-US" sz="1600"/>
              <a:t>的干扰概率变得更大，而使用</a:t>
            </a:r>
            <a:r>
              <a:rPr lang="en-US" altLang="zh-CN" sz="1600"/>
              <a:t>inter-BSS NAV</a:t>
            </a:r>
            <a:r>
              <a:rPr lang="zh-CN" altLang="en-US" sz="1600"/>
              <a:t>区分此类包能解决此问题。</a:t>
            </a:r>
            <a:endParaRPr lang="zh-CN" altLang="en-US" sz="1600"/>
          </a:p>
          <a:p>
            <a:pPr indent="0">
              <a:lnSpc>
                <a:spcPct val="130000"/>
              </a:lnSpc>
              <a:buNone/>
            </a:pPr>
            <a:endParaRPr lang="zh-CN" altLang="en-US" sz="1600" u="sng">
              <a:solidFill>
                <a:srgbClr val="0070C0"/>
              </a:solidFill>
            </a:endParaRPr>
          </a:p>
        </p:txBody>
      </p:sp>
      <p:pic>
        <p:nvPicPr>
          <p:cNvPr id="6" name="图片 1"/>
          <p:cNvPicPr>
            <a:picLocks noChangeAspect="1"/>
          </p:cNvPicPr>
          <p:nvPr>
            <p:ph idx="1"/>
          </p:nvPr>
        </p:nvPicPr>
        <p:blipFill>
          <a:blip r:embed="rId1"/>
          <a:stretch>
            <a:fillRect/>
          </a:stretch>
        </p:blipFill>
        <p:spPr>
          <a:xfrm>
            <a:off x="608330" y="4911725"/>
            <a:ext cx="6297295" cy="1462405"/>
          </a:xfrm>
          <a:prstGeom prst="rect">
            <a:avLst/>
          </a:prstGeom>
          <a:noFill/>
          <a:ln>
            <a:noFill/>
          </a:ln>
        </p:spPr>
      </p:pic>
      <p:sp>
        <p:nvSpPr>
          <p:cNvPr id="7" name="文本框 6"/>
          <p:cNvSpPr txBox="1"/>
          <p:nvPr/>
        </p:nvSpPr>
        <p:spPr>
          <a:xfrm>
            <a:off x="608330" y="902335"/>
            <a:ext cx="11284585" cy="450850"/>
          </a:xfrm>
          <a:prstGeom prst="rect">
            <a:avLst/>
          </a:prstGeom>
          <a:noFill/>
        </p:spPr>
        <p:txBody>
          <a:bodyPr wrap="square" rtlCol="0" anchor="t">
            <a:spAutoFit/>
          </a:bodyPr>
          <a:p>
            <a:pPr indent="0">
              <a:lnSpc>
                <a:spcPct val="130000"/>
              </a:lnSpc>
              <a:buNone/>
            </a:pPr>
            <a:r>
              <a:rPr lang="zh-CN" altLang="en-US" b="1">
                <a:sym typeface="+mn-ea"/>
              </a:rPr>
              <a:t>参考：</a:t>
            </a:r>
            <a:r>
              <a:rPr lang="zh-CN" altLang="en-US" b="1" u="sng">
                <a:solidFill>
                  <a:srgbClr val="0070C0"/>
                </a:solidFill>
                <a:sym typeface="+mn-ea"/>
              </a:rPr>
              <a:t>https://framebyframewifi.net/2020/12/28/sorting-out-bss-color-spatial-reuse-and-dual-nav/</a:t>
            </a:r>
            <a:endParaRPr lang="zh-CN" altLang="en-US" b="1"/>
          </a:p>
        </p:txBody>
      </p: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6" name="图片 5"/>
          <p:cNvPicPr>
            <a:picLocks noChangeAspect="1"/>
          </p:cNvPicPr>
          <p:nvPr/>
        </p:nvPicPr>
        <p:blipFill>
          <a:blip r:embed="rId1"/>
          <a:stretch>
            <a:fillRect/>
          </a:stretch>
        </p:blipFill>
        <p:spPr>
          <a:xfrm>
            <a:off x="2315210" y="1442720"/>
            <a:ext cx="7144385" cy="3667125"/>
          </a:xfrm>
          <a:prstGeom prst="rect">
            <a:avLst/>
          </a:prstGeom>
        </p:spPr>
      </p:pic>
      <p:sp>
        <p:nvSpPr>
          <p:cNvPr id="2" name="标题 1"/>
          <p:cNvSpPr>
            <a:spLocks noGrp="1"/>
          </p:cNvSpPr>
          <p:nvPr>
            <p:ph type="title"/>
            <p:custDataLst>
              <p:tags r:id="rId2"/>
            </p:custDataLst>
          </p:nvPr>
        </p:nvSpPr>
        <p:spPr>
          <a:xfrm>
            <a:off x="146050" y="137795"/>
            <a:ext cx="11817350" cy="705485"/>
          </a:xfrm>
          <a:solidFill>
            <a:schemeClr val="accent1"/>
          </a:solidFill>
        </p:spPr>
        <p:txBody>
          <a:bodyPr>
            <a:normAutofit/>
          </a:bodyPr>
          <a:p>
            <a:r>
              <a:rPr lang="en-US" altLang="zh-CN">
                <a:solidFill>
                  <a:schemeClr val="lt1"/>
                </a:solidFill>
                <a:ea typeface="汉仪文黑-85W" panose="00020600040101010101" charset="-122"/>
              </a:rPr>
              <a:t>NAV</a:t>
            </a:r>
            <a:r>
              <a:rPr>
                <a:solidFill>
                  <a:schemeClr val="lt1"/>
                </a:solidFill>
                <a:ea typeface="汉仪文黑-85W" panose="00020600040101010101" charset="-122"/>
              </a:rPr>
              <a:t>规则补充（</a:t>
            </a:r>
            <a:r>
              <a:rPr lang="en-US" altLang="zh-CN">
                <a:solidFill>
                  <a:schemeClr val="lt1"/>
                </a:solidFill>
                <a:ea typeface="汉仪文黑-85W" panose="00020600040101010101" charset="-122"/>
              </a:rPr>
              <a:t>1</a:t>
            </a:r>
            <a:r>
              <a:rPr>
                <a:solidFill>
                  <a:schemeClr val="lt1"/>
                </a:solidFill>
                <a:ea typeface="汉仪文黑-85W" panose="00020600040101010101" charset="-122"/>
              </a:rPr>
              <a:t>）</a:t>
            </a:r>
            <a:endParaRPr>
              <a:solidFill>
                <a:schemeClr val="lt1"/>
              </a:solidFill>
              <a:ea typeface="汉仪文黑-85W" panose="00020600040101010101" charset="-122"/>
            </a:endParaRPr>
          </a:p>
        </p:txBody>
      </p:sp>
      <p:sp>
        <p:nvSpPr>
          <p:cNvPr id="5" name="文本框 4"/>
          <p:cNvSpPr txBox="1"/>
          <p:nvPr>
            <p:custDataLst>
              <p:tags r:id="rId3"/>
            </p:custDataLst>
          </p:nvPr>
        </p:nvSpPr>
        <p:spPr>
          <a:xfrm>
            <a:off x="146050" y="982345"/>
            <a:ext cx="11817985" cy="4603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chor="t">
            <a:spAutoFit/>
          </a:bodyPr>
          <a:p>
            <a:pPr indent="0">
              <a:lnSpc>
                <a:spcPct val="100000"/>
              </a:lnSpc>
              <a:buFont typeface="Wingdings" panose="05000000000000000000" charset="0"/>
              <a:buNone/>
            </a:pPr>
            <a:r>
              <a:rPr lang="en-US" altLang="zh-CN" sz="2400">
                <a:solidFill>
                  <a:srgbClr val="FFFFFF"/>
                </a:solidFill>
                <a:latin typeface="Arial" panose="020B0604020202020204" pitchFamily="34" charset="0"/>
                <a:ea typeface="汉仪旗黑-55简" panose="00020600040101010101" charset="-122"/>
              </a:rPr>
              <a:t>Trigger</a:t>
            </a:r>
            <a:r>
              <a:rPr lang="zh-CN" altLang="en-US" sz="2400">
                <a:solidFill>
                  <a:srgbClr val="FFFFFF"/>
                </a:solidFill>
                <a:latin typeface="Arial" panose="020B0604020202020204" pitchFamily="34" charset="0"/>
                <a:ea typeface="汉仪旗黑-55简" panose="00020600040101010101" charset="-122"/>
              </a:rPr>
              <a:t>帧</a:t>
            </a:r>
            <a:r>
              <a:rPr lang="en-US" altLang="zh-CN" sz="2400">
                <a:solidFill>
                  <a:srgbClr val="FFFFFF"/>
                </a:solidFill>
                <a:latin typeface="Arial" panose="020B0604020202020204" pitchFamily="34" charset="0"/>
                <a:ea typeface="汉仪旗黑-55简" panose="00020600040101010101" charset="-122"/>
              </a:rPr>
              <a:t>(802.11ax - 9.3.1.22)</a:t>
            </a:r>
            <a:r>
              <a:rPr lang="zh-CN" altLang="en-US" sz="2400">
                <a:solidFill>
                  <a:srgbClr val="FFFFFF"/>
                </a:solidFill>
                <a:latin typeface="Arial" panose="020B0604020202020204" pitchFamily="34" charset="0"/>
                <a:ea typeface="汉仪旗黑-55简" panose="00020600040101010101" charset="-122"/>
              </a:rPr>
              <a:t>：</a:t>
            </a:r>
            <a:endParaRPr lang="zh-CN" altLang="en-US" sz="2400">
              <a:solidFill>
                <a:srgbClr val="FFFFFF"/>
              </a:solidFill>
              <a:latin typeface="Arial" panose="020B0604020202020204" pitchFamily="34" charset="0"/>
              <a:ea typeface="汉仪旗黑-55简" panose="00020600040101010101" charset="-122"/>
            </a:endParaRPr>
          </a:p>
        </p:txBody>
      </p:sp>
      <p:sp>
        <p:nvSpPr>
          <p:cNvPr id="7" name="文本框 6"/>
          <p:cNvSpPr txBox="1"/>
          <p:nvPr>
            <p:custDataLst>
              <p:tags r:id="rId4"/>
            </p:custDataLst>
          </p:nvPr>
        </p:nvSpPr>
        <p:spPr>
          <a:xfrm>
            <a:off x="186690" y="5462905"/>
            <a:ext cx="11818620" cy="132207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chor="t">
            <a:spAutoFit/>
          </a:bodyPr>
          <a:p>
            <a:pPr indent="0">
              <a:lnSpc>
                <a:spcPct val="100000"/>
              </a:lnSpc>
              <a:buFont typeface="Wingdings" panose="05000000000000000000" charset="0"/>
              <a:buNone/>
            </a:pPr>
            <a:r>
              <a:rPr lang="en-US" altLang="zh-CN" sz="1600">
                <a:solidFill>
                  <a:srgbClr val="FFFFFF"/>
                </a:solidFill>
                <a:latin typeface="Arial" panose="020B0604020202020204" pitchFamily="34" charset="0"/>
                <a:ea typeface="汉仪旗黑-55简" panose="00020600040101010101" charset="-122"/>
                <a:sym typeface="+mn-ea"/>
              </a:rPr>
              <a:t>CS Required</a:t>
            </a:r>
            <a:r>
              <a:rPr lang="en-US" altLang="zh-CN" sz="1600">
                <a:solidFill>
                  <a:srgbClr val="FFFFFF"/>
                </a:solidFill>
                <a:latin typeface="Arial" panose="020B0604020202020204" pitchFamily="34" charset="0"/>
                <a:ea typeface="汉仪旗黑-55简" panose="00020600040101010101" charset="-122"/>
              </a:rPr>
              <a:t>:(</a:t>
            </a:r>
            <a:r>
              <a:rPr lang="zh-CN" altLang="en-US" sz="1600">
                <a:solidFill>
                  <a:srgbClr val="FFFFFF"/>
                </a:solidFill>
                <a:latin typeface="Arial" panose="020B0604020202020204" pitchFamily="34" charset="0"/>
                <a:ea typeface="汉仪旗黑-55简" panose="00020600040101010101" charset="-122"/>
              </a:rPr>
              <a:t>非</a:t>
            </a:r>
            <a:r>
              <a:rPr lang="en-US" altLang="zh-CN" sz="1600">
                <a:solidFill>
                  <a:srgbClr val="FFFFFF"/>
                </a:solidFill>
                <a:latin typeface="Arial" panose="020B0604020202020204" pitchFamily="34" charset="0"/>
                <a:ea typeface="汉仪旗黑-55简" panose="00020600040101010101" charset="-122"/>
              </a:rPr>
              <a:t>MU-RTS Trigger)</a:t>
            </a:r>
            <a:endParaRPr lang="en-US" altLang="zh-CN" sz="1600">
              <a:solidFill>
                <a:srgbClr val="FFFFFF"/>
              </a:solidFill>
              <a:latin typeface="Arial" panose="020B0604020202020204" pitchFamily="34" charset="0"/>
              <a:ea typeface="汉仪旗黑-55简" panose="00020600040101010101" charset="-122"/>
            </a:endParaRPr>
          </a:p>
          <a:p>
            <a:pPr marL="285750" indent="-285750">
              <a:lnSpc>
                <a:spcPct val="100000"/>
              </a:lnSpc>
              <a:buFont typeface="Wingdings" panose="05000000000000000000" charset="0"/>
              <a:buChar char="Ø"/>
            </a:pPr>
            <a:r>
              <a:rPr lang="zh-CN" altLang="en-US" sz="1600">
                <a:solidFill>
                  <a:srgbClr val="FFFFFF"/>
                </a:solidFill>
                <a:latin typeface="Arial" panose="020B0604020202020204" pitchFamily="34" charset="0"/>
                <a:ea typeface="汉仪旗黑-55简" panose="00020600040101010101" charset="-122"/>
              </a:rPr>
              <a:t>如果是</a:t>
            </a:r>
            <a:r>
              <a:rPr lang="en-US" altLang="zh-CN" sz="1600">
                <a:solidFill>
                  <a:srgbClr val="FFFFFF"/>
                </a:solidFill>
                <a:latin typeface="Arial" panose="020B0604020202020204" pitchFamily="34" charset="0"/>
                <a:ea typeface="汉仪旗黑-55简" panose="00020600040101010101" charset="-122"/>
              </a:rPr>
              <a:t>0</a:t>
            </a:r>
            <a:r>
              <a:rPr lang="zh-CN" altLang="en-US" sz="1600">
                <a:solidFill>
                  <a:srgbClr val="FFFFFF"/>
                </a:solidFill>
                <a:latin typeface="Arial" panose="020B0604020202020204" pitchFamily="34" charset="0"/>
                <a:ea typeface="汉仪旗黑-55简" panose="00020600040101010101" charset="-122"/>
              </a:rPr>
              <a:t>： User Info </a:t>
            </a:r>
            <a:r>
              <a:rPr lang="en-US" altLang="zh-CN" sz="1600">
                <a:solidFill>
                  <a:srgbClr val="FFFFFF"/>
                </a:solidFill>
                <a:latin typeface="Arial" panose="020B0604020202020204" pitchFamily="34" charset="0"/>
                <a:ea typeface="汉仪旗黑-55简" panose="00020600040101010101" charset="-122"/>
              </a:rPr>
              <a:t>List</a:t>
            </a:r>
            <a:r>
              <a:rPr lang="zh-CN" altLang="en-US" sz="1600">
                <a:solidFill>
                  <a:srgbClr val="FFFFFF"/>
                </a:solidFill>
                <a:latin typeface="Arial" panose="020B0604020202020204" pitchFamily="34" charset="0"/>
                <a:ea typeface="汉仪旗黑-55简" panose="00020600040101010101" charset="-122"/>
              </a:rPr>
              <a:t>中的用户在发送数据时</a:t>
            </a:r>
            <a:r>
              <a:rPr lang="zh-CN" altLang="en-US" sz="1600">
                <a:solidFill>
                  <a:srgbClr val="D48511"/>
                </a:solidFill>
                <a:latin typeface="Arial" panose="020B0604020202020204" pitchFamily="34" charset="0"/>
                <a:ea typeface="汉仪旗黑-55简" panose="00020600040101010101" charset="-122"/>
              </a:rPr>
              <a:t>无需考虑载波状态，包括</a:t>
            </a:r>
            <a:r>
              <a:rPr lang="en-US" altLang="zh-CN" sz="1600">
                <a:solidFill>
                  <a:srgbClr val="D48511"/>
                </a:solidFill>
                <a:latin typeface="Arial" panose="020B0604020202020204" pitchFamily="34" charset="0"/>
                <a:ea typeface="汉仪旗黑-55简" panose="00020600040101010101" charset="-122"/>
              </a:rPr>
              <a:t>CCA</a:t>
            </a:r>
            <a:r>
              <a:rPr lang="zh-CN" altLang="en-US" sz="1600">
                <a:solidFill>
                  <a:srgbClr val="D48511"/>
                </a:solidFill>
                <a:latin typeface="Arial" panose="020B0604020202020204" pitchFamily="34" charset="0"/>
                <a:ea typeface="汉仪旗黑-55简" panose="00020600040101010101" charset="-122"/>
              </a:rPr>
              <a:t>和</a:t>
            </a:r>
            <a:r>
              <a:rPr lang="en-US" altLang="zh-CN" sz="1600">
                <a:solidFill>
                  <a:srgbClr val="D48511"/>
                </a:solidFill>
                <a:latin typeface="Arial" panose="020B0604020202020204" pitchFamily="34" charset="0"/>
                <a:ea typeface="汉仪旗黑-55简" panose="00020600040101010101" charset="-122"/>
              </a:rPr>
              <a:t>NAV(basic &amp; intra-BSS)</a:t>
            </a:r>
            <a:endParaRPr lang="en-US" altLang="zh-CN" sz="1600">
              <a:solidFill>
                <a:srgbClr val="D48511"/>
              </a:solidFill>
              <a:latin typeface="Arial" panose="020B0604020202020204" pitchFamily="34" charset="0"/>
              <a:ea typeface="汉仪旗黑-55简" panose="00020600040101010101" charset="-122"/>
            </a:endParaRPr>
          </a:p>
          <a:p>
            <a:pPr marL="285750" indent="-285750">
              <a:lnSpc>
                <a:spcPct val="100000"/>
              </a:lnSpc>
              <a:buFont typeface="Wingdings" panose="05000000000000000000" charset="0"/>
              <a:buChar char="Ø"/>
            </a:pPr>
            <a:r>
              <a:rPr lang="zh-CN" altLang="en-US" sz="1600">
                <a:solidFill>
                  <a:srgbClr val="FFFFFF"/>
                </a:solidFill>
                <a:latin typeface="Arial" panose="020B0604020202020204" pitchFamily="34" charset="0"/>
                <a:ea typeface="汉仪旗黑-55简" panose="00020600040101010101" charset="-122"/>
              </a:rPr>
              <a:t>如果是</a:t>
            </a:r>
            <a:r>
              <a:rPr lang="en-US" altLang="zh-CN" sz="1600">
                <a:solidFill>
                  <a:srgbClr val="FFFFFF"/>
                </a:solidFill>
                <a:latin typeface="Arial" panose="020B0604020202020204" pitchFamily="34" charset="0"/>
                <a:ea typeface="汉仪旗黑-55简" panose="00020600040101010101" charset="-122"/>
              </a:rPr>
              <a:t>1</a:t>
            </a:r>
            <a:r>
              <a:rPr lang="zh-CN" altLang="en-US" sz="1600">
                <a:solidFill>
                  <a:srgbClr val="FFFFFF"/>
                </a:solidFill>
                <a:latin typeface="Arial" panose="020B0604020202020204" pitchFamily="34" charset="0"/>
                <a:ea typeface="汉仪旗黑-55简" panose="00020600040101010101" charset="-122"/>
              </a:rPr>
              <a:t>： User Info </a:t>
            </a:r>
            <a:r>
              <a:rPr lang="en-US" altLang="zh-CN" sz="1600">
                <a:solidFill>
                  <a:srgbClr val="FFFFFF"/>
                </a:solidFill>
                <a:latin typeface="Arial" panose="020B0604020202020204" pitchFamily="34" charset="0"/>
                <a:ea typeface="汉仪旗黑-55简" panose="00020600040101010101" charset="-122"/>
              </a:rPr>
              <a:t>List</a:t>
            </a:r>
            <a:r>
              <a:rPr lang="zh-CN" altLang="en-US" sz="1600">
                <a:solidFill>
                  <a:srgbClr val="FFFFFF"/>
                </a:solidFill>
                <a:latin typeface="Arial" panose="020B0604020202020204" pitchFamily="34" charset="0"/>
                <a:ea typeface="汉仪旗黑-55简" panose="00020600040101010101" charset="-122"/>
              </a:rPr>
              <a:t>中的用户在发送数据时需要考虑</a:t>
            </a:r>
            <a:r>
              <a:rPr lang="en-US" altLang="zh-CN" sz="1600">
                <a:solidFill>
                  <a:srgbClr val="FFFFFF"/>
                </a:solidFill>
                <a:latin typeface="Arial" panose="020B0604020202020204" pitchFamily="34" charset="0"/>
                <a:ea typeface="汉仪旗黑-55简" panose="00020600040101010101" charset="-122"/>
              </a:rPr>
              <a:t>basic-NAV</a:t>
            </a:r>
            <a:r>
              <a:rPr lang="zh-CN" altLang="en-US" sz="1600">
                <a:solidFill>
                  <a:srgbClr val="FFFFFF"/>
                </a:solidFill>
                <a:latin typeface="Arial" panose="020B0604020202020204" pitchFamily="34" charset="0"/>
                <a:ea typeface="汉仪旗黑-55简" panose="00020600040101010101" charset="-122"/>
              </a:rPr>
              <a:t>，无需考虑</a:t>
            </a:r>
            <a:r>
              <a:rPr lang="en-US" altLang="zh-CN" sz="1600">
                <a:solidFill>
                  <a:srgbClr val="FFFFFF"/>
                </a:solidFill>
                <a:latin typeface="Arial" panose="020B0604020202020204" pitchFamily="34" charset="0"/>
                <a:ea typeface="汉仪旗黑-55简" panose="00020600040101010101" charset="-122"/>
              </a:rPr>
              <a:t>intra-BSS NAV</a:t>
            </a:r>
            <a:r>
              <a:rPr lang="en-US" altLang="zh-CN" sz="1600" u="heavy">
                <a:solidFill>
                  <a:srgbClr val="FFFFFF"/>
                </a:solidFill>
                <a:latin typeface="Arial" panose="020B0604020202020204" pitchFamily="34" charset="0"/>
                <a:ea typeface="汉仪旗黑-55简" panose="00020600040101010101" charset="-122"/>
              </a:rPr>
              <a:t> </a:t>
            </a:r>
            <a:endParaRPr lang="en-US" altLang="zh-CN" sz="1600">
              <a:solidFill>
                <a:srgbClr val="FFFFFF"/>
              </a:solidFill>
              <a:latin typeface="Arial" panose="020B0604020202020204" pitchFamily="34" charset="0"/>
              <a:ea typeface="汉仪旗黑-55简" panose="00020600040101010101" charset="-122"/>
            </a:endParaRPr>
          </a:p>
          <a:p>
            <a:pPr indent="0">
              <a:lnSpc>
                <a:spcPct val="100000"/>
              </a:lnSpc>
              <a:buFont typeface="Wingdings" panose="05000000000000000000" charset="0"/>
              <a:buNone/>
            </a:pPr>
            <a:endParaRPr lang="en-US" altLang="zh-CN" sz="1600">
              <a:solidFill>
                <a:srgbClr val="FFFFFF"/>
              </a:solidFill>
              <a:latin typeface="Arial" panose="020B0604020202020204" pitchFamily="34" charset="0"/>
              <a:ea typeface="汉仪旗黑-55简" panose="00020600040101010101" charset="-122"/>
            </a:endParaRPr>
          </a:p>
          <a:p>
            <a:pPr indent="0">
              <a:lnSpc>
                <a:spcPct val="100000"/>
              </a:lnSpc>
              <a:buFont typeface="Wingdings" panose="05000000000000000000" charset="0"/>
              <a:buNone/>
            </a:pPr>
            <a:r>
              <a:rPr lang="en-US" altLang="zh-CN" sz="1600">
                <a:solidFill>
                  <a:srgbClr val="FFFFFF"/>
                </a:solidFill>
                <a:latin typeface="Arial" panose="020B0604020202020204" pitchFamily="34" charset="0"/>
                <a:ea typeface="汉仪旗黑-55简" panose="00020600040101010101" charset="-122"/>
              </a:rPr>
              <a:t>Legacy</a:t>
            </a:r>
            <a:r>
              <a:rPr lang="zh-CN" altLang="en-US" sz="1600">
                <a:solidFill>
                  <a:srgbClr val="FFFFFF"/>
                </a:solidFill>
                <a:latin typeface="Arial" panose="020B0604020202020204" pitchFamily="34" charset="0"/>
                <a:ea typeface="汉仪旗黑-55简" panose="00020600040101010101" charset="-122"/>
              </a:rPr>
              <a:t>场景：作为数据接收方</a:t>
            </a:r>
            <a:r>
              <a:rPr lang="en-US" altLang="zh-CN" sz="1600">
                <a:solidFill>
                  <a:srgbClr val="FFFFFF"/>
                </a:solidFill>
                <a:latin typeface="Arial" panose="020B0604020202020204" pitchFamily="34" charset="0"/>
                <a:ea typeface="汉仪旗黑-55简" panose="00020600040101010101" charset="-122"/>
              </a:rPr>
              <a:t>STA</a:t>
            </a:r>
            <a:r>
              <a:rPr lang="zh-CN" altLang="en-US" sz="1600">
                <a:solidFill>
                  <a:srgbClr val="FFFFFF"/>
                </a:solidFill>
                <a:latin typeface="Arial" panose="020B0604020202020204" pitchFamily="34" charset="0"/>
                <a:ea typeface="汉仪旗黑-55简" panose="00020600040101010101" charset="-122"/>
              </a:rPr>
              <a:t>，在需要立即回复</a:t>
            </a:r>
            <a:r>
              <a:rPr lang="en-US" altLang="zh-CN" sz="1600">
                <a:solidFill>
                  <a:srgbClr val="FFFFFF"/>
                </a:solidFill>
                <a:latin typeface="Arial" panose="020B0604020202020204" pitchFamily="34" charset="0"/>
                <a:ea typeface="汉仪旗黑-55简" panose="00020600040101010101" charset="-122"/>
              </a:rPr>
              <a:t>ACK</a:t>
            </a:r>
            <a:r>
              <a:rPr lang="zh-CN" altLang="en-US" sz="1600">
                <a:solidFill>
                  <a:srgbClr val="FFFFFF"/>
                </a:solidFill>
                <a:latin typeface="Arial" panose="020B0604020202020204" pitchFamily="34" charset="0"/>
                <a:ea typeface="汉仪旗黑-55简" panose="00020600040101010101" charset="-122"/>
              </a:rPr>
              <a:t>或者</a:t>
            </a:r>
            <a:r>
              <a:rPr lang="en-US" altLang="zh-CN" sz="1600">
                <a:solidFill>
                  <a:srgbClr val="FFFFFF"/>
                </a:solidFill>
                <a:latin typeface="Arial" panose="020B0604020202020204" pitchFamily="34" charset="0"/>
                <a:ea typeface="汉仪旗黑-55简" panose="00020600040101010101" charset="-122"/>
              </a:rPr>
              <a:t>CTS</a:t>
            </a:r>
            <a:r>
              <a:rPr lang="zh-CN" altLang="en-US" sz="1600">
                <a:solidFill>
                  <a:srgbClr val="FFFFFF"/>
                </a:solidFill>
                <a:latin typeface="Arial" panose="020B0604020202020204" pitchFamily="34" charset="0"/>
                <a:ea typeface="汉仪旗黑-55简" panose="00020600040101010101" charset="-122"/>
              </a:rPr>
              <a:t>时不需要考虑</a:t>
            </a:r>
            <a:r>
              <a:rPr lang="en-US" altLang="zh-CN" sz="1600">
                <a:solidFill>
                  <a:srgbClr val="FFFFFF"/>
                </a:solidFill>
                <a:latin typeface="Arial" panose="020B0604020202020204" pitchFamily="34" charset="0"/>
                <a:ea typeface="汉仪旗黑-55简" panose="00020600040101010101" charset="-122"/>
              </a:rPr>
              <a:t>NAV</a:t>
            </a:r>
            <a:r>
              <a:rPr lang="zh-CN" altLang="en-US" sz="1600">
                <a:solidFill>
                  <a:srgbClr val="FFFFFF"/>
                </a:solidFill>
                <a:latin typeface="Arial" panose="020B0604020202020204" pitchFamily="34" charset="0"/>
                <a:ea typeface="汉仪旗黑-55简" panose="00020600040101010101" charset="-122"/>
              </a:rPr>
              <a:t>状态，只需要等待</a:t>
            </a:r>
            <a:r>
              <a:rPr lang="en-US" altLang="zh-CN" sz="1600">
                <a:solidFill>
                  <a:srgbClr val="FFFFFF"/>
                </a:solidFill>
                <a:latin typeface="Arial" panose="020B0604020202020204" pitchFamily="34" charset="0"/>
                <a:ea typeface="汉仪旗黑-55简" panose="00020600040101010101" charset="-122"/>
              </a:rPr>
              <a:t>SIFS</a:t>
            </a:r>
            <a:endParaRPr lang="zh-CN" altLang="en-US" sz="1600">
              <a:solidFill>
                <a:srgbClr val="FFFFFF"/>
              </a:solidFill>
              <a:latin typeface="Arial" panose="020B0604020202020204" pitchFamily="34" charset="0"/>
              <a:ea typeface="汉仪旗黑-55简" panose="00020600040101010101" charset="-122"/>
            </a:endParaRPr>
          </a:p>
        </p:txBody>
      </p:sp>
      <p:sp>
        <p:nvSpPr>
          <p:cNvPr id="53" name="文本框 52"/>
          <p:cNvSpPr txBox="1"/>
          <p:nvPr/>
        </p:nvSpPr>
        <p:spPr>
          <a:xfrm>
            <a:off x="10348595" y="6259830"/>
            <a:ext cx="1530985" cy="245110"/>
          </a:xfrm>
          <a:prstGeom prst="rect">
            <a:avLst/>
          </a:prstGeom>
          <a:noFill/>
        </p:spPr>
        <p:txBody>
          <a:bodyPr wrap="none" rtlCol="0">
            <a:spAutoFit/>
          </a:bodyPr>
          <a:p>
            <a:pPr algn="l"/>
            <a:r>
              <a:rPr lang="zh-CN" altLang="en-US" sz="1000" b="1" u="sng">
                <a:solidFill>
                  <a:srgbClr val="FF0000"/>
                </a:solidFill>
                <a:effectLst>
                  <a:outerShdw blurRad="38100" dist="38100" dir="2700000" algn="tl">
                    <a:srgbClr val="000000">
                      <a:alpha val="43137"/>
                    </a:srgbClr>
                  </a:outerShdw>
                </a:effectLst>
              </a:rPr>
              <a:t>参考协议章节：</a:t>
            </a:r>
            <a:r>
              <a:rPr lang="en-US" altLang="zh-CN" sz="1000" b="1" u="sng">
                <a:solidFill>
                  <a:srgbClr val="FF0000"/>
                </a:solidFill>
                <a:effectLst>
                  <a:outerShdw blurRad="38100" dist="38100" dir="2700000" algn="tl">
                    <a:srgbClr val="000000">
                      <a:alpha val="43137"/>
                    </a:srgbClr>
                  </a:outerShdw>
                </a:effectLst>
              </a:rPr>
              <a:t>9.3.1.22</a:t>
            </a:r>
            <a:endParaRPr lang="en-US" altLang="zh-CN" sz="1000" b="1" u="sng">
              <a:solidFill>
                <a:srgbClr val="FF0000"/>
              </a:solidFill>
              <a:effectLst>
                <a:outerShdw blurRad="38100" dist="38100" dir="2700000" algn="tl">
                  <a:srgbClr val="000000">
                    <a:alpha val="43137"/>
                  </a:srgbClr>
                </a:outerShdw>
              </a:effectLst>
            </a:endParaRPr>
          </a:p>
        </p:txBody>
      </p:sp>
    </p:spTree>
    <p:custDataLst>
      <p:tags r:id="rId5"/>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 name="图片 2"/>
          <p:cNvPicPr>
            <a:picLocks noChangeAspect="1"/>
          </p:cNvPicPr>
          <p:nvPr/>
        </p:nvPicPr>
        <p:blipFill>
          <a:blip r:embed="rId1"/>
          <a:stretch>
            <a:fillRect/>
          </a:stretch>
        </p:blipFill>
        <p:spPr>
          <a:xfrm>
            <a:off x="1750060" y="1462405"/>
            <a:ext cx="7948295" cy="3933825"/>
          </a:xfrm>
          <a:prstGeom prst="rect">
            <a:avLst/>
          </a:prstGeom>
        </p:spPr>
      </p:pic>
      <p:sp>
        <p:nvSpPr>
          <p:cNvPr id="2" name="标题 1"/>
          <p:cNvSpPr>
            <a:spLocks noGrp="1"/>
          </p:cNvSpPr>
          <p:nvPr>
            <p:ph type="title"/>
            <p:custDataLst>
              <p:tags r:id="rId2"/>
            </p:custDataLst>
          </p:nvPr>
        </p:nvSpPr>
        <p:spPr>
          <a:xfrm>
            <a:off x="146050" y="137795"/>
            <a:ext cx="11817350" cy="705485"/>
          </a:xfrm>
          <a:solidFill>
            <a:schemeClr val="accent1"/>
          </a:solidFill>
        </p:spPr>
        <p:txBody>
          <a:bodyPr>
            <a:normAutofit/>
          </a:bodyPr>
          <a:p>
            <a:r>
              <a:rPr lang="en-US" altLang="zh-CN">
                <a:solidFill>
                  <a:schemeClr val="lt1"/>
                </a:solidFill>
                <a:ea typeface="汉仪文黑-85W" panose="00020600040101010101" charset="-122"/>
                <a:sym typeface="+mn-ea"/>
              </a:rPr>
              <a:t>NAV</a:t>
            </a:r>
            <a:r>
              <a:rPr>
                <a:solidFill>
                  <a:schemeClr val="lt1"/>
                </a:solidFill>
                <a:ea typeface="汉仪文黑-85W" panose="00020600040101010101" charset="-122"/>
                <a:sym typeface="+mn-ea"/>
              </a:rPr>
              <a:t>规则补充</a:t>
            </a:r>
            <a:r>
              <a:rPr>
                <a:solidFill>
                  <a:schemeClr val="lt1"/>
                </a:solidFill>
                <a:ea typeface="汉仪文黑-85W" panose="00020600040101010101" charset="-122"/>
              </a:rPr>
              <a:t>（</a:t>
            </a:r>
            <a:r>
              <a:rPr lang="en-US" altLang="zh-CN">
                <a:solidFill>
                  <a:schemeClr val="lt1"/>
                </a:solidFill>
                <a:ea typeface="汉仪文黑-85W" panose="00020600040101010101" charset="-122"/>
              </a:rPr>
              <a:t>2</a:t>
            </a:r>
            <a:r>
              <a:rPr>
                <a:solidFill>
                  <a:schemeClr val="lt1"/>
                </a:solidFill>
                <a:ea typeface="汉仪文黑-85W" panose="00020600040101010101" charset="-122"/>
              </a:rPr>
              <a:t>）</a:t>
            </a:r>
            <a:endParaRPr>
              <a:solidFill>
                <a:schemeClr val="lt1"/>
              </a:solidFill>
              <a:ea typeface="汉仪文黑-85W" panose="00020600040101010101" charset="-122"/>
            </a:endParaRPr>
          </a:p>
        </p:txBody>
      </p:sp>
      <p:sp>
        <p:nvSpPr>
          <p:cNvPr id="5" name="文本框 4"/>
          <p:cNvSpPr txBox="1"/>
          <p:nvPr>
            <p:custDataLst>
              <p:tags r:id="rId3"/>
            </p:custDataLst>
          </p:nvPr>
        </p:nvSpPr>
        <p:spPr>
          <a:xfrm>
            <a:off x="146050" y="1002030"/>
            <a:ext cx="11817985" cy="4603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chor="t">
            <a:spAutoFit/>
          </a:bodyPr>
          <a:p>
            <a:pPr indent="0">
              <a:lnSpc>
                <a:spcPct val="100000"/>
              </a:lnSpc>
              <a:buFont typeface="Wingdings" panose="05000000000000000000" charset="0"/>
              <a:buNone/>
            </a:pPr>
            <a:r>
              <a:rPr lang="en-US" sz="2400">
                <a:solidFill>
                  <a:srgbClr val="FFFFFF"/>
                </a:solidFill>
                <a:latin typeface="Arial" panose="020B0604020202020204" pitchFamily="34" charset="0"/>
                <a:ea typeface="汉仪旗黑-55简" panose="00020600040101010101" charset="-122"/>
              </a:rPr>
              <a:t>A-MPDU </a:t>
            </a:r>
            <a:r>
              <a:rPr lang="en-US" altLang="zh-CN" sz="2400">
                <a:solidFill>
                  <a:srgbClr val="FFFFFF"/>
                </a:solidFill>
                <a:latin typeface="Arial" panose="020B0604020202020204" pitchFamily="34" charset="0"/>
                <a:ea typeface="汉仪旗黑-55简" panose="00020600040101010101" charset="-122"/>
                <a:sym typeface="+mn-ea"/>
              </a:rPr>
              <a:t>(802.11 - 9.7.3)</a:t>
            </a:r>
            <a:endParaRPr lang="en-US" altLang="zh-CN" sz="2400">
              <a:solidFill>
                <a:srgbClr val="FFFFFF"/>
              </a:solidFill>
              <a:latin typeface="Arial" panose="020B0604020202020204" pitchFamily="34" charset="0"/>
              <a:ea typeface="汉仪旗黑-55简" panose="00020600040101010101" charset="-122"/>
              <a:sym typeface="+mn-ea"/>
            </a:endParaRPr>
          </a:p>
        </p:txBody>
      </p:sp>
      <p:sp>
        <p:nvSpPr>
          <p:cNvPr id="7" name="文本框 6"/>
          <p:cNvSpPr txBox="1"/>
          <p:nvPr>
            <p:custDataLst>
              <p:tags r:id="rId4"/>
            </p:custDataLst>
          </p:nvPr>
        </p:nvSpPr>
        <p:spPr>
          <a:xfrm>
            <a:off x="145415" y="5637530"/>
            <a:ext cx="11819255" cy="87884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chor="t">
            <a:spAutoFit/>
          </a:bodyPr>
          <a:p>
            <a:pPr indent="0" algn="ctr">
              <a:lnSpc>
                <a:spcPct val="160000"/>
              </a:lnSpc>
              <a:buFont typeface="Wingdings" panose="05000000000000000000" charset="0"/>
              <a:buNone/>
            </a:pPr>
            <a:r>
              <a:rPr lang="en-US" altLang="zh-CN" sz="1600">
                <a:solidFill>
                  <a:srgbClr val="FFFFFF"/>
                </a:solidFill>
                <a:latin typeface="Arial" panose="020B0604020202020204" pitchFamily="34" charset="0"/>
                <a:ea typeface="汉仪旗黑-55简" panose="00020600040101010101" charset="-122"/>
              </a:rPr>
              <a:t>A-MPDU</a:t>
            </a:r>
            <a:r>
              <a:rPr lang="zh-CN" altLang="en-US" sz="1600">
                <a:solidFill>
                  <a:srgbClr val="FFFFFF"/>
                </a:solidFill>
                <a:latin typeface="Arial" panose="020B0604020202020204" pitchFamily="34" charset="0"/>
                <a:ea typeface="汉仪旗黑-55简" panose="00020600040101010101" charset="-122"/>
              </a:rPr>
              <a:t>中，每个</a:t>
            </a:r>
            <a:r>
              <a:rPr lang="en-US" altLang="zh-CN" sz="1600">
                <a:solidFill>
                  <a:srgbClr val="FFFFFF"/>
                </a:solidFill>
                <a:latin typeface="Arial" panose="020B0604020202020204" pitchFamily="34" charset="0"/>
                <a:ea typeface="汉仪旗黑-55简" panose="00020600040101010101" charset="-122"/>
              </a:rPr>
              <a:t>MPDU</a:t>
            </a:r>
            <a:r>
              <a:rPr lang="zh-CN" altLang="en-US" sz="1600">
                <a:solidFill>
                  <a:srgbClr val="FFFFFF"/>
                </a:solidFill>
                <a:latin typeface="Arial" panose="020B0604020202020204" pitchFamily="34" charset="0"/>
                <a:ea typeface="汉仪旗黑-55简" panose="00020600040101010101" charset="-122"/>
              </a:rPr>
              <a:t>的</a:t>
            </a:r>
            <a:r>
              <a:rPr lang="en-US" altLang="zh-CN" sz="1600">
                <a:solidFill>
                  <a:srgbClr val="FFFFFF"/>
                </a:solidFill>
                <a:latin typeface="Arial" panose="020B0604020202020204" pitchFamily="34" charset="0"/>
                <a:ea typeface="汉仪旗黑-55简" panose="00020600040101010101" charset="-122"/>
              </a:rPr>
              <a:t>MAC</a:t>
            </a:r>
            <a:r>
              <a:rPr lang="zh-CN" altLang="en-US" sz="1600">
                <a:solidFill>
                  <a:srgbClr val="FFFFFF"/>
                </a:solidFill>
                <a:latin typeface="Arial" panose="020B0604020202020204" pitchFamily="34" charset="0"/>
                <a:ea typeface="汉仪旗黑-55简" panose="00020600040101010101" charset="-122"/>
              </a:rPr>
              <a:t>头包含</a:t>
            </a:r>
            <a:r>
              <a:rPr lang="zh-CN" altLang="en-US" sz="1600">
                <a:solidFill>
                  <a:srgbClr val="D48511"/>
                </a:solidFill>
                <a:latin typeface="Arial" panose="020B0604020202020204" pitchFamily="34" charset="0"/>
                <a:ea typeface="汉仪旗黑-55简" panose="00020600040101010101" charset="-122"/>
              </a:rPr>
              <a:t>相同的</a:t>
            </a:r>
            <a:r>
              <a:rPr lang="en-US" altLang="zh-CN" sz="1600">
                <a:solidFill>
                  <a:srgbClr val="D48511"/>
                </a:solidFill>
                <a:latin typeface="Arial" panose="020B0604020202020204" pitchFamily="34" charset="0"/>
                <a:ea typeface="汉仪旗黑-55简" panose="00020600040101010101" charset="-122"/>
              </a:rPr>
              <a:t>Duration/ID</a:t>
            </a:r>
            <a:r>
              <a:rPr lang="zh-CN" altLang="en-US" sz="1600">
                <a:solidFill>
                  <a:srgbClr val="FFFFFF"/>
                </a:solidFill>
                <a:latin typeface="Arial" panose="020B0604020202020204" pitchFamily="34" charset="0"/>
                <a:ea typeface="汉仪旗黑-55简" panose="00020600040101010101" charset="-122"/>
              </a:rPr>
              <a:t>值</a:t>
            </a:r>
            <a:r>
              <a:rPr lang="en-US" altLang="zh-CN" sz="1600">
                <a:solidFill>
                  <a:srgbClr val="FFFFFF"/>
                </a:solidFill>
                <a:latin typeface="Arial" panose="020B0604020202020204" pitchFamily="34" charset="0"/>
                <a:ea typeface="汉仪旗黑-55简" panose="00020600040101010101" charset="-122"/>
              </a:rPr>
              <a:t> </a:t>
            </a:r>
            <a:endParaRPr lang="zh-CN" altLang="en-US" sz="1600">
              <a:solidFill>
                <a:srgbClr val="FFFFFF"/>
              </a:solidFill>
              <a:latin typeface="Arial" panose="020B0604020202020204" pitchFamily="34" charset="0"/>
              <a:ea typeface="汉仪旗黑-55简" panose="00020600040101010101" charset="-122"/>
            </a:endParaRPr>
          </a:p>
          <a:p>
            <a:pPr indent="0" algn="ctr">
              <a:lnSpc>
                <a:spcPct val="160000"/>
              </a:lnSpc>
              <a:buFont typeface="Wingdings" panose="05000000000000000000" charset="0"/>
              <a:buNone/>
            </a:pPr>
            <a:r>
              <a:rPr lang="zh-CN" altLang="en-US" sz="1600">
                <a:solidFill>
                  <a:srgbClr val="FFFFFF"/>
                </a:solidFill>
                <a:latin typeface="Arial" panose="020B0604020202020204" pitchFamily="34" charset="0"/>
                <a:ea typeface="汉仪旗黑-55简" panose="00020600040101010101" charset="-122"/>
              </a:rPr>
              <a:t>包含多个</a:t>
            </a:r>
            <a:r>
              <a:rPr lang="en-US" altLang="zh-CN" sz="1600">
                <a:solidFill>
                  <a:srgbClr val="FFFFFF"/>
                </a:solidFill>
                <a:latin typeface="Arial" panose="020B0604020202020204" pitchFamily="34" charset="0"/>
                <a:ea typeface="汉仪旗黑-55简" panose="00020600040101010101" charset="-122"/>
              </a:rPr>
              <a:t>A-MPDU</a:t>
            </a:r>
            <a:r>
              <a:rPr lang="zh-CN" altLang="en-US" sz="1600">
                <a:solidFill>
                  <a:srgbClr val="FFFFFF"/>
                </a:solidFill>
                <a:latin typeface="Arial" panose="020B0604020202020204" pitchFamily="34" charset="0"/>
                <a:ea typeface="汉仪旗黑-55简" panose="00020600040101010101" charset="-122"/>
              </a:rPr>
              <a:t>的VHT MU</a:t>
            </a:r>
            <a:r>
              <a:rPr lang="en-US" altLang="zh-CN" sz="1600">
                <a:solidFill>
                  <a:srgbClr val="FFFFFF"/>
                </a:solidFill>
                <a:latin typeface="Arial" panose="020B0604020202020204" pitchFamily="34" charset="0"/>
                <a:ea typeface="汉仪旗黑-55简" panose="00020600040101010101" charset="-122"/>
              </a:rPr>
              <a:t> </a:t>
            </a:r>
            <a:r>
              <a:rPr lang="zh-CN" altLang="en-US" sz="1600">
                <a:solidFill>
                  <a:srgbClr val="FFFFFF"/>
                </a:solidFill>
                <a:latin typeface="Arial" panose="020B0604020202020204" pitchFamily="34" charset="0"/>
                <a:ea typeface="汉仪旗黑-55简" panose="00020600040101010101" charset="-122"/>
              </a:rPr>
              <a:t>PPDU 以及HE MU PPDU同样适用以上规则</a:t>
            </a:r>
            <a:endParaRPr lang="zh-CN" altLang="en-US" sz="1600">
              <a:solidFill>
                <a:srgbClr val="FFFFFF"/>
              </a:solidFill>
              <a:latin typeface="Arial" panose="020B0604020202020204" pitchFamily="34" charset="0"/>
              <a:ea typeface="汉仪旗黑-55简" panose="00020600040101010101" charset="-122"/>
            </a:endParaRPr>
          </a:p>
        </p:txBody>
      </p:sp>
    </p:spTree>
    <p:custDataLst>
      <p:tags r:id="rId5"/>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custDataLst>
              <p:tags r:id="rId1"/>
            </p:custDataLst>
          </p:nvPr>
        </p:nvSpPr>
        <p:spPr>
          <a:xfrm>
            <a:off x="146050" y="137795"/>
            <a:ext cx="11882120" cy="705485"/>
          </a:xfrm>
          <a:solidFill>
            <a:schemeClr val="accent1"/>
          </a:solidFill>
        </p:spPr>
        <p:txBody>
          <a:bodyPr>
            <a:normAutofit/>
          </a:bodyPr>
          <a:p>
            <a:r>
              <a:rPr lang="en-US" altLang="zh-CN">
                <a:solidFill>
                  <a:schemeClr val="lt1"/>
                </a:solidFill>
                <a:ea typeface="汉仪文黑-85W" panose="00020600040101010101" charset="-122"/>
                <a:sym typeface="+mn-ea"/>
              </a:rPr>
              <a:t>NAV</a:t>
            </a:r>
            <a:r>
              <a:rPr>
                <a:solidFill>
                  <a:schemeClr val="lt1"/>
                </a:solidFill>
                <a:ea typeface="汉仪文黑-85W" panose="00020600040101010101" charset="-122"/>
                <a:sym typeface="+mn-ea"/>
              </a:rPr>
              <a:t>规则补充</a:t>
            </a:r>
            <a:r>
              <a:rPr>
                <a:solidFill>
                  <a:schemeClr val="lt1"/>
                </a:solidFill>
                <a:ea typeface="汉仪文黑-85W" panose="00020600040101010101" charset="-122"/>
              </a:rPr>
              <a:t>（</a:t>
            </a:r>
            <a:r>
              <a:rPr lang="en-US" altLang="zh-CN">
                <a:solidFill>
                  <a:schemeClr val="lt1"/>
                </a:solidFill>
                <a:ea typeface="汉仪文黑-85W" panose="00020600040101010101" charset="-122"/>
              </a:rPr>
              <a:t>3</a:t>
            </a:r>
            <a:r>
              <a:rPr>
                <a:solidFill>
                  <a:schemeClr val="lt1"/>
                </a:solidFill>
                <a:ea typeface="汉仪文黑-85W" panose="00020600040101010101" charset="-122"/>
              </a:rPr>
              <a:t>）</a:t>
            </a:r>
            <a:endParaRPr>
              <a:solidFill>
                <a:schemeClr val="lt1"/>
              </a:solidFill>
              <a:ea typeface="汉仪文黑-85W" panose="00020600040101010101" charset="-122"/>
            </a:endParaRPr>
          </a:p>
        </p:txBody>
      </p:sp>
      <p:sp>
        <p:nvSpPr>
          <p:cNvPr id="5" name="文本框 4"/>
          <p:cNvSpPr txBox="1"/>
          <p:nvPr>
            <p:custDataLst>
              <p:tags r:id="rId2"/>
            </p:custDataLst>
          </p:nvPr>
        </p:nvSpPr>
        <p:spPr>
          <a:xfrm>
            <a:off x="146050" y="1043305"/>
            <a:ext cx="11882755" cy="4603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chor="t">
            <a:spAutoFit/>
          </a:bodyPr>
          <a:p>
            <a:pPr indent="0">
              <a:lnSpc>
                <a:spcPct val="100000"/>
              </a:lnSpc>
              <a:buFont typeface="Wingdings" panose="05000000000000000000" charset="0"/>
              <a:buNone/>
            </a:pPr>
            <a:r>
              <a:rPr lang="en-US" altLang="zh-CN" sz="2400">
                <a:solidFill>
                  <a:srgbClr val="FFFFFF"/>
                </a:solidFill>
                <a:latin typeface="Arial" panose="020B0604020202020204" pitchFamily="34" charset="0"/>
                <a:ea typeface="汉仪旗黑-55简" panose="00020600040101010101" charset="-122"/>
              </a:rPr>
              <a:t>ProbeDelay </a:t>
            </a:r>
            <a:r>
              <a:rPr lang="zh-CN" altLang="en-US" sz="2400">
                <a:solidFill>
                  <a:srgbClr val="FFFFFF"/>
                </a:solidFill>
                <a:latin typeface="Arial" panose="020B0604020202020204" pitchFamily="34" charset="0"/>
                <a:ea typeface="汉仪旗黑-55简" panose="00020600040101010101" charset="-122"/>
              </a:rPr>
              <a:t>主动扫描期间</a:t>
            </a:r>
            <a:r>
              <a:rPr lang="en-US" altLang="zh-CN" sz="2400">
                <a:solidFill>
                  <a:srgbClr val="FFFFFF"/>
                </a:solidFill>
                <a:latin typeface="Arial" panose="020B0604020202020204" pitchFamily="34" charset="0"/>
                <a:ea typeface="汉仪旗黑-55简" panose="00020600040101010101" charset="-122"/>
              </a:rPr>
              <a:t>NAV</a:t>
            </a:r>
            <a:r>
              <a:rPr lang="zh-CN" altLang="en-US" sz="2400">
                <a:solidFill>
                  <a:srgbClr val="FFFFFF"/>
                </a:solidFill>
                <a:latin typeface="Arial" panose="020B0604020202020204" pitchFamily="34" charset="0"/>
                <a:ea typeface="汉仪旗黑-55简" panose="00020600040101010101" charset="-122"/>
              </a:rPr>
              <a:t>更新</a:t>
            </a:r>
            <a:endParaRPr lang="zh-CN" altLang="en-US" sz="2400">
              <a:solidFill>
                <a:srgbClr val="FFFFFF"/>
              </a:solidFill>
              <a:latin typeface="Arial" panose="020B0604020202020204" pitchFamily="34" charset="0"/>
              <a:ea typeface="汉仪旗黑-55简" panose="00020600040101010101" charset="-122"/>
            </a:endParaRPr>
          </a:p>
        </p:txBody>
      </p:sp>
      <p:pic>
        <p:nvPicPr>
          <p:cNvPr id="3" name="图片 2"/>
          <p:cNvPicPr>
            <a:picLocks noChangeAspect="1"/>
          </p:cNvPicPr>
          <p:nvPr/>
        </p:nvPicPr>
        <p:blipFill>
          <a:blip r:embed="rId3"/>
          <a:stretch>
            <a:fillRect/>
          </a:stretch>
        </p:blipFill>
        <p:spPr>
          <a:xfrm>
            <a:off x="93345" y="3409950"/>
            <a:ext cx="5389880" cy="2931795"/>
          </a:xfrm>
          <a:prstGeom prst="rect">
            <a:avLst/>
          </a:prstGeom>
        </p:spPr>
      </p:pic>
      <p:pic>
        <p:nvPicPr>
          <p:cNvPr id="7" name="图片 6"/>
          <p:cNvPicPr>
            <a:picLocks noChangeAspect="1"/>
          </p:cNvPicPr>
          <p:nvPr/>
        </p:nvPicPr>
        <p:blipFill>
          <a:blip r:embed="rId4"/>
          <a:stretch>
            <a:fillRect/>
          </a:stretch>
        </p:blipFill>
        <p:spPr>
          <a:xfrm>
            <a:off x="199390" y="1964690"/>
            <a:ext cx="9486265" cy="724535"/>
          </a:xfrm>
          <a:prstGeom prst="rect">
            <a:avLst/>
          </a:prstGeom>
        </p:spPr>
      </p:pic>
      <p:sp>
        <p:nvSpPr>
          <p:cNvPr id="8" name="文本框 7"/>
          <p:cNvSpPr txBox="1"/>
          <p:nvPr/>
        </p:nvSpPr>
        <p:spPr>
          <a:xfrm>
            <a:off x="5840730" y="3599180"/>
            <a:ext cx="6096000" cy="27971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chor="t">
            <a:spAutoFit/>
          </a:bodyPr>
          <a:p>
            <a:pPr>
              <a:lnSpc>
                <a:spcPct val="110000"/>
              </a:lnSpc>
            </a:pPr>
            <a:r>
              <a:rPr lang="zh-CN" altLang="en-US" sz="1600" b="1" u="sng"/>
              <a:t>主动扫描</a:t>
            </a:r>
            <a:r>
              <a:rPr lang="zh-CN" altLang="en-US" sz="1600"/>
              <a:t>：在每个频道上，工作站都会发出 Probe Request 帧，请求某个特定网络予以回应。主动扫描系主动试图寻找网络，而不</a:t>
            </a:r>
            <a:endParaRPr lang="zh-CN" altLang="en-US" sz="1600"/>
          </a:p>
          <a:p>
            <a:pPr>
              <a:lnSpc>
                <a:spcPct val="110000"/>
              </a:lnSpc>
            </a:pPr>
            <a:r>
              <a:rPr lang="zh-CN" altLang="en-US" sz="1600"/>
              <a:t>是听候网络宣告本身的存在，能减小时延，但是不利于省电。</a:t>
            </a:r>
            <a:endParaRPr lang="zh-CN" altLang="en-US" sz="1600"/>
          </a:p>
          <a:p>
            <a:pPr>
              <a:lnSpc>
                <a:spcPct val="110000"/>
              </a:lnSpc>
            </a:pPr>
            <a:endParaRPr lang="zh-CN" altLang="en-US" sz="1600"/>
          </a:p>
          <a:p>
            <a:pPr>
              <a:lnSpc>
                <a:spcPct val="110000"/>
              </a:lnSpc>
            </a:pPr>
            <a:r>
              <a:rPr lang="zh-CN" altLang="en-US" sz="1600"/>
              <a:t>在主动扫描期间，每切换到一个新的信道，需要等待一段时间才能发送probe request帧，这个时间称之为probe delay。</a:t>
            </a:r>
            <a:endParaRPr lang="zh-CN" altLang="en-US" sz="1600"/>
          </a:p>
          <a:p>
            <a:pPr>
              <a:lnSpc>
                <a:spcPct val="110000"/>
              </a:lnSpc>
            </a:pPr>
            <a:endParaRPr lang="zh-CN" altLang="en-US" sz="1600"/>
          </a:p>
          <a:p>
            <a:pPr>
              <a:lnSpc>
                <a:spcPct val="110000"/>
              </a:lnSpc>
            </a:pPr>
            <a:r>
              <a:rPr lang="zh-CN" altLang="en-US" sz="1600"/>
              <a:t>所以在收到</a:t>
            </a:r>
            <a:r>
              <a:rPr lang="en-US" altLang="zh-CN" sz="1600"/>
              <a:t>SCAN.request</a:t>
            </a:r>
            <a:r>
              <a:rPr lang="zh-CN" altLang="en-US" sz="1600"/>
              <a:t>后通过硬件设置</a:t>
            </a:r>
            <a:r>
              <a:rPr lang="zh-CN" altLang="en-US" sz="1600" b="1">
                <a:solidFill>
                  <a:srgbClr val="D48511"/>
                </a:solidFill>
              </a:rPr>
              <a:t>本地</a:t>
            </a:r>
            <a:r>
              <a:rPr lang="en-US" altLang="zh-CN" sz="1600" b="1">
                <a:solidFill>
                  <a:srgbClr val="D48511"/>
                </a:solidFill>
              </a:rPr>
              <a:t>NAV=</a:t>
            </a:r>
            <a:r>
              <a:rPr lang="en-US" altLang="zh-CN" sz="1600" b="1">
                <a:solidFill>
                  <a:srgbClr val="D48511"/>
                </a:solidFill>
                <a:sym typeface="+mn-ea"/>
              </a:rPr>
              <a:t>ProbeDelay</a:t>
            </a:r>
            <a:endParaRPr lang="en-US" altLang="zh-CN" sz="1600"/>
          </a:p>
          <a:p>
            <a:pPr>
              <a:lnSpc>
                <a:spcPct val="110000"/>
              </a:lnSpc>
            </a:pPr>
            <a:r>
              <a:rPr lang="zh-CN" altLang="en-US" sz="1600"/>
              <a:t>如果在此</a:t>
            </a:r>
            <a:r>
              <a:rPr lang="en-US" altLang="zh-CN" sz="1600"/>
              <a:t>NAV</a:t>
            </a:r>
            <a:r>
              <a:rPr lang="zh-CN" altLang="en-US" sz="1600"/>
              <a:t>期间内收到其他</a:t>
            </a:r>
            <a:r>
              <a:rPr lang="en-US" altLang="zh-CN" sz="1600"/>
              <a:t>STA</a:t>
            </a:r>
            <a:r>
              <a:rPr lang="zh-CN" altLang="en-US" sz="1600"/>
              <a:t>发来的帧，则根据之前提到的</a:t>
            </a:r>
            <a:r>
              <a:rPr lang="en-US" altLang="zh-CN" sz="1600"/>
              <a:t>NAV</a:t>
            </a:r>
            <a:r>
              <a:rPr lang="zh-CN" altLang="en-US" sz="1600"/>
              <a:t>设置规则来更新本地</a:t>
            </a:r>
            <a:r>
              <a:rPr lang="en-US" altLang="zh-CN" sz="1600"/>
              <a:t>NAV</a:t>
            </a:r>
            <a:r>
              <a:rPr lang="zh-CN" altLang="en-US" sz="1600"/>
              <a:t>，然后发起</a:t>
            </a:r>
            <a:r>
              <a:rPr lang="en-US" altLang="zh-CN" sz="1600"/>
              <a:t>Probe Request</a:t>
            </a:r>
            <a:r>
              <a:rPr lang="zh-CN" altLang="en-US" sz="1600"/>
              <a:t>过程。</a:t>
            </a:r>
            <a:endParaRPr lang="zh-CN" altLang="en-US" sz="1600"/>
          </a:p>
        </p:txBody>
      </p:sp>
      <p:sp>
        <p:nvSpPr>
          <p:cNvPr id="53" name="文本框 52"/>
          <p:cNvSpPr txBox="1"/>
          <p:nvPr/>
        </p:nvSpPr>
        <p:spPr>
          <a:xfrm>
            <a:off x="281940" y="6096635"/>
            <a:ext cx="1460500" cy="245110"/>
          </a:xfrm>
          <a:prstGeom prst="rect">
            <a:avLst/>
          </a:prstGeom>
          <a:noFill/>
        </p:spPr>
        <p:txBody>
          <a:bodyPr wrap="none" rtlCol="0">
            <a:spAutoFit/>
          </a:bodyPr>
          <a:p>
            <a:pPr algn="l"/>
            <a:r>
              <a:rPr lang="zh-CN" altLang="en-US" sz="1000" b="1" u="sng">
                <a:solidFill>
                  <a:srgbClr val="FF0000"/>
                </a:solidFill>
                <a:effectLst>
                  <a:outerShdw blurRad="38100" dist="38100" dir="2700000" algn="tl">
                    <a:srgbClr val="000000">
                      <a:alpha val="43137"/>
                    </a:srgbClr>
                  </a:outerShdw>
                </a:effectLst>
              </a:rPr>
              <a:t>参考协议章节：</a:t>
            </a:r>
            <a:r>
              <a:rPr lang="en-US" altLang="zh-CN" sz="1000" b="1" u="sng">
                <a:solidFill>
                  <a:srgbClr val="FF0000"/>
                </a:solidFill>
                <a:effectLst>
                  <a:outerShdw blurRad="38100" dist="38100" dir="2700000" algn="tl">
                    <a:srgbClr val="000000">
                      <a:alpha val="43137"/>
                    </a:srgbClr>
                  </a:outerShdw>
                </a:effectLst>
              </a:rPr>
              <a:t>6.3.3.2</a:t>
            </a:r>
            <a:endParaRPr lang="en-US" altLang="zh-CN" sz="1000" b="1" u="sng">
              <a:solidFill>
                <a:srgbClr val="FF0000"/>
              </a:solidFill>
              <a:effectLst>
                <a:outerShdw blurRad="38100" dist="38100" dir="2700000" algn="tl">
                  <a:srgbClr val="000000">
                    <a:alpha val="43137"/>
                  </a:srgbClr>
                </a:outerShdw>
              </a:effectLst>
            </a:endParaRPr>
          </a:p>
        </p:txBody>
      </p:sp>
    </p:spTree>
    <p:custDataLst>
      <p:tags r:id="rId5"/>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custDataLst>
              <p:tags r:id="rId1"/>
            </p:custDataLst>
          </p:nvPr>
        </p:nvSpPr>
        <p:spPr>
          <a:xfrm>
            <a:off x="146050" y="137795"/>
            <a:ext cx="11817350" cy="705485"/>
          </a:xfrm>
          <a:solidFill>
            <a:schemeClr val="accent1"/>
          </a:solidFill>
        </p:spPr>
        <p:txBody>
          <a:bodyPr>
            <a:normAutofit/>
          </a:bodyPr>
          <a:p>
            <a:r>
              <a:rPr lang="en-US" altLang="zh-CN">
                <a:solidFill>
                  <a:schemeClr val="lt1"/>
                </a:solidFill>
                <a:ea typeface="汉仪文黑-85W" panose="00020600040101010101" charset="-122"/>
                <a:sym typeface="+mn-ea"/>
              </a:rPr>
              <a:t>NAV</a:t>
            </a:r>
            <a:r>
              <a:rPr>
                <a:solidFill>
                  <a:schemeClr val="lt1"/>
                </a:solidFill>
                <a:ea typeface="汉仪文黑-85W" panose="00020600040101010101" charset="-122"/>
                <a:sym typeface="+mn-ea"/>
              </a:rPr>
              <a:t>规则补充</a:t>
            </a:r>
            <a:r>
              <a:rPr>
                <a:solidFill>
                  <a:schemeClr val="lt1"/>
                </a:solidFill>
                <a:ea typeface="汉仪文黑-85W" panose="00020600040101010101" charset="-122"/>
              </a:rPr>
              <a:t>（</a:t>
            </a:r>
            <a:r>
              <a:rPr lang="en-US" altLang="zh-CN">
                <a:solidFill>
                  <a:schemeClr val="lt1"/>
                </a:solidFill>
                <a:ea typeface="汉仪文黑-85W" panose="00020600040101010101" charset="-122"/>
              </a:rPr>
              <a:t>4</a:t>
            </a:r>
            <a:r>
              <a:rPr>
                <a:solidFill>
                  <a:schemeClr val="lt1"/>
                </a:solidFill>
                <a:ea typeface="汉仪文黑-85W" panose="00020600040101010101" charset="-122"/>
              </a:rPr>
              <a:t>）</a:t>
            </a:r>
            <a:endParaRPr>
              <a:solidFill>
                <a:schemeClr val="lt1"/>
              </a:solidFill>
              <a:ea typeface="汉仪文黑-85W" panose="00020600040101010101" charset="-122"/>
            </a:endParaRPr>
          </a:p>
        </p:txBody>
      </p:sp>
      <p:sp>
        <p:nvSpPr>
          <p:cNvPr id="5" name="文本框 4"/>
          <p:cNvSpPr txBox="1"/>
          <p:nvPr>
            <p:custDataLst>
              <p:tags r:id="rId2"/>
            </p:custDataLst>
          </p:nvPr>
        </p:nvSpPr>
        <p:spPr>
          <a:xfrm>
            <a:off x="146050" y="1031240"/>
            <a:ext cx="11817985" cy="4603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chor="t">
            <a:spAutoFit/>
          </a:bodyPr>
          <a:p>
            <a:pPr indent="0">
              <a:lnSpc>
                <a:spcPct val="100000"/>
              </a:lnSpc>
              <a:buFont typeface="Wingdings" panose="05000000000000000000" charset="0"/>
              <a:buNone/>
            </a:pPr>
            <a:r>
              <a:rPr lang="en-US" sz="2400">
                <a:solidFill>
                  <a:srgbClr val="FFFFFF"/>
                </a:solidFill>
                <a:latin typeface="Arial" panose="020B0604020202020204" pitchFamily="34" charset="0"/>
                <a:ea typeface="汉仪旗黑-55简" panose="00020600040101010101" charset="-122"/>
              </a:rPr>
              <a:t>DUAL CTS </a:t>
            </a:r>
            <a:r>
              <a:rPr lang="en-US" altLang="zh-CN" sz="2400">
                <a:solidFill>
                  <a:srgbClr val="FFFFFF"/>
                </a:solidFill>
                <a:latin typeface="Arial" panose="020B0604020202020204" pitchFamily="34" charset="0"/>
                <a:ea typeface="汉仪旗黑-55简" panose="00020600040101010101" charset="-122"/>
                <a:sym typeface="+mn-ea"/>
              </a:rPr>
              <a:t>(802.11n </a:t>
            </a:r>
            <a:r>
              <a:rPr lang="zh-CN" altLang="en-US" sz="2400">
                <a:solidFill>
                  <a:srgbClr val="FFFFFF"/>
                </a:solidFill>
                <a:latin typeface="Arial" panose="020B0604020202020204" pitchFamily="34" charset="0"/>
                <a:ea typeface="汉仪旗黑-55简" panose="00020600040101010101" charset="-122"/>
                <a:sym typeface="+mn-ea"/>
              </a:rPr>
              <a:t>后续弃用</a:t>
            </a:r>
            <a:r>
              <a:rPr lang="en-US" altLang="zh-CN" sz="2400">
                <a:solidFill>
                  <a:srgbClr val="FFFFFF"/>
                </a:solidFill>
                <a:latin typeface="Arial" panose="020B0604020202020204" pitchFamily="34" charset="0"/>
                <a:ea typeface="汉仪旗黑-55简" panose="00020600040101010101" charset="-122"/>
                <a:sym typeface="+mn-ea"/>
              </a:rPr>
              <a:t> )</a:t>
            </a:r>
            <a:endParaRPr lang="en-US" altLang="zh-CN" sz="2400">
              <a:solidFill>
                <a:srgbClr val="FFFFFF"/>
              </a:solidFill>
              <a:latin typeface="Arial" panose="020B0604020202020204" pitchFamily="34" charset="0"/>
              <a:ea typeface="汉仪旗黑-55简" panose="00020600040101010101" charset="-122"/>
              <a:sym typeface="+mn-ea"/>
            </a:endParaRPr>
          </a:p>
        </p:txBody>
      </p:sp>
      <p:pic>
        <p:nvPicPr>
          <p:cNvPr id="4" name="图片 3"/>
          <p:cNvPicPr>
            <a:picLocks noChangeAspect="1"/>
          </p:cNvPicPr>
          <p:nvPr/>
        </p:nvPicPr>
        <p:blipFill>
          <a:blip r:embed="rId3"/>
          <a:stretch>
            <a:fillRect/>
          </a:stretch>
        </p:blipFill>
        <p:spPr>
          <a:xfrm>
            <a:off x="62865" y="1875790"/>
            <a:ext cx="6169025" cy="3101975"/>
          </a:xfrm>
          <a:prstGeom prst="rect">
            <a:avLst/>
          </a:prstGeom>
        </p:spPr>
      </p:pic>
      <p:pic>
        <p:nvPicPr>
          <p:cNvPr id="6" name="图片 5"/>
          <p:cNvPicPr>
            <a:picLocks noChangeAspect="1"/>
          </p:cNvPicPr>
          <p:nvPr/>
        </p:nvPicPr>
        <p:blipFill>
          <a:blip r:embed="rId4"/>
          <a:stretch>
            <a:fillRect/>
          </a:stretch>
        </p:blipFill>
        <p:spPr>
          <a:xfrm>
            <a:off x="5746750" y="1875790"/>
            <a:ext cx="6390005" cy="2991485"/>
          </a:xfrm>
          <a:prstGeom prst="rect">
            <a:avLst/>
          </a:prstGeom>
        </p:spPr>
      </p:pic>
      <p:sp>
        <p:nvSpPr>
          <p:cNvPr id="8" name="文本框 7"/>
          <p:cNvSpPr txBox="1"/>
          <p:nvPr>
            <p:custDataLst>
              <p:tags r:id="rId5"/>
            </p:custDataLst>
          </p:nvPr>
        </p:nvSpPr>
        <p:spPr>
          <a:xfrm>
            <a:off x="145415" y="5637530"/>
            <a:ext cx="11819255" cy="87884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nchor="t">
            <a:spAutoFit/>
          </a:bodyPr>
          <a:p>
            <a:pPr indent="0" algn="l">
              <a:lnSpc>
                <a:spcPct val="160000"/>
              </a:lnSpc>
              <a:buFont typeface="Wingdings" panose="05000000000000000000" charset="0"/>
              <a:buNone/>
            </a:pPr>
            <a:r>
              <a:rPr lang="zh-CN" altLang="en-US" sz="1600">
                <a:solidFill>
                  <a:srgbClr val="FFFFFF"/>
                </a:solidFill>
                <a:latin typeface="Arial" panose="020B0604020202020204" pitchFamily="34" charset="0"/>
                <a:ea typeface="汉仪旗黑-55简" panose="00020600040101010101" charset="-122"/>
              </a:rPr>
              <a:t>开启</a:t>
            </a:r>
            <a:r>
              <a:rPr lang="en-US" altLang="zh-CN" sz="1600">
                <a:solidFill>
                  <a:srgbClr val="FFFFFF"/>
                </a:solidFill>
                <a:latin typeface="Arial" panose="020B0604020202020204" pitchFamily="34" charset="0"/>
                <a:ea typeface="汉仪旗黑-55简" panose="00020600040101010101" charset="-122"/>
              </a:rPr>
              <a:t>Dual CTS</a:t>
            </a:r>
            <a:r>
              <a:rPr lang="zh-CN" altLang="en-US" sz="1600">
                <a:solidFill>
                  <a:srgbClr val="FFFFFF"/>
                </a:solidFill>
                <a:latin typeface="Arial" panose="020B0604020202020204" pitchFamily="34" charset="0"/>
                <a:ea typeface="汉仪旗黑-55简" panose="00020600040101010101" charset="-122"/>
              </a:rPr>
              <a:t>功能，</a:t>
            </a:r>
            <a:r>
              <a:rPr lang="en-US" altLang="zh-CN" sz="1600">
                <a:solidFill>
                  <a:srgbClr val="FFFFFF"/>
                </a:solidFill>
                <a:latin typeface="Arial" panose="020B0604020202020204" pitchFamily="34" charset="0"/>
                <a:ea typeface="汉仪旗黑-55简" panose="00020600040101010101" charset="-122"/>
              </a:rPr>
              <a:t>AP</a:t>
            </a:r>
            <a:r>
              <a:rPr lang="zh-CN" altLang="en-US" sz="1600">
                <a:solidFill>
                  <a:srgbClr val="FFFFFF"/>
                </a:solidFill>
                <a:latin typeface="Arial" panose="020B0604020202020204" pitchFamily="34" charset="0"/>
                <a:ea typeface="汉仪旗黑-55简" panose="00020600040101010101" charset="-122"/>
              </a:rPr>
              <a:t>需要在收到</a:t>
            </a:r>
            <a:r>
              <a:rPr lang="en-US" altLang="zh-CN" sz="1600">
                <a:solidFill>
                  <a:srgbClr val="FFFFFF"/>
                </a:solidFill>
                <a:latin typeface="Arial" panose="020B0604020202020204" pitchFamily="34" charset="0"/>
                <a:ea typeface="汉仪旗黑-55简" panose="00020600040101010101" charset="-122"/>
              </a:rPr>
              <a:t>STA</a:t>
            </a:r>
            <a:r>
              <a:rPr lang="zh-CN" altLang="en-US" sz="1600">
                <a:solidFill>
                  <a:srgbClr val="FFFFFF"/>
                </a:solidFill>
                <a:latin typeface="Arial" panose="020B0604020202020204" pitchFamily="34" charset="0"/>
                <a:ea typeface="汉仪旗黑-55简" panose="00020600040101010101" charset="-122"/>
              </a:rPr>
              <a:t>发来的</a:t>
            </a:r>
            <a:r>
              <a:rPr lang="en-US" altLang="zh-CN" sz="1600">
                <a:solidFill>
                  <a:srgbClr val="FFFFFF"/>
                </a:solidFill>
                <a:latin typeface="Arial" panose="020B0604020202020204" pitchFamily="34" charset="0"/>
                <a:ea typeface="汉仪旗黑-55简" panose="00020600040101010101" charset="-122"/>
              </a:rPr>
              <a:t>RTS</a:t>
            </a:r>
            <a:r>
              <a:rPr lang="zh-CN" altLang="en-US" sz="1600">
                <a:solidFill>
                  <a:srgbClr val="FFFFFF"/>
                </a:solidFill>
                <a:latin typeface="Arial" panose="020B0604020202020204" pitchFamily="34" charset="0"/>
                <a:ea typeface="汉仪旗黑-55简" panose="00020600040101010101" charset="-122"/>
              </a:rPr>
              <a:t>之后响应两个</a:t>
            </a:r>
            <a:r>
              <a:rPr lang="en-US" altLang="zh-CN" sz="1600">
                <a:solidFill>
                  <a:srgbClr val="FFFFFF"/>
                </a:solidFill>
                <a:latin typeface="Arial" panose="020B0604020202020204" pitchFamily="34" charset="0"/>
                <a:ea typeface="汉仪旗黑-55简" panose="00020600040101010101" charset="-122"/>
              </a:rPr>
              <a:t>CTS</a:t>
            </a:r>
            <a:r>
              <a:rPr lang="zh-CN" altLang="en-US" sz="1600">
                <a:solidFill>
                  <a:srgbClr val="FFFFFF"/>
                </a:solidFill>
                <a:latin typeface="Arial" panose="020B0604020202020204" pitchFamily="34" charset="0"/>
                <a:ea typeface="汉仪旗黑-55简" panose="00020600040101010101" charset="-122"/>
              </a:rPr>
              <a:t>，为了保护</a:t>
            </a:r>
            <a:r>
              <a:rPr lang="en-US" altLang="zh-CN" sz="1600">
                <a:solidFill>
                  <a:srgbClr val="FFFFFF"/>
                </a:solidFill>
                <a:latin typeface="Arial" panose="020B0604020202020204" pitchFamily="34" charset="0"/>
                <a:ea typeface="汉仪旗黑-55简" panose="00020600040101010101" charset="-122"/>
              </a:rPr>
              <a:t>RTS</a:t>
            </a:r>
            <a:r>
              <a:rPr lang="zh-CN" altLang="en-US" sz="1600">
                <a:solidFill>
                  <a:srgbClr val="FFFFFF"/>
                </a:solidFill>
                <a:latin typeface="Arial" panose="020B0604020202020204" pitchFamily="34" charset="0"/>
                <a:ea typeface="汉仪旗黑-55简" panose="00020600040101010101" charset="-122"/>
              </a:rPr>
              <a:t>不会因为中间要传输两个</a:t>
            </a:r>
            <a:r>
              <a:rPr lang="en-US" altLang="zh-CN" sz="1600">
                <a:solidFill>
                  <a:srgbClr val="FFFFFF"/>
                </a:solidFill>
                <a:latin typeface="Arial" panose="020B0604020202020204" pitchFamily="34" charset="0"/>
                <a:ea typeface="汉仪旗黑-55简" panose="00020600040101010101" charset="-122"/>
              </a:rPr>
              <a:t>CTS</a:t>
            </a:r>
            <a:r>
              <a:rPr lang="zh-CN" altLang="en-US" sz="1600">
                <a:solidFill>
                  <a:srgbClr val="FFFFFF"/>
                </a:solidFill>
                <a:latin typeface="Arial" panose="020B0604020202020204" pitchFamily="34" charset="0"/>
                <a:ea typeface="汉仪旗黑-55简" panose="00020600040101010101" charset="-122"/>
              </a:rPr>
              <a:t>而导致其他</a:t>
            </a:r>
            <a:r>
              <a:rPr lang="en-US" altLang="zh-CN" sz="1600">
                <a:solidFill>
                  <a:srgbClr val="FFFFFF"/>
                </a:solidFill>
                <a:latin typeface="Arial" panose="020B0604020202020204" pitchFamily="34" charset="0"/>
                <a:ea typeface="汉仪旗黑-55简" panose="00020600040101010101" charset="-122"/>
              </a:rPr>
              <a:t>STA</a:t>
            </a:r>
            <a:r>
              <a:rPr lang="zh-CN" altLang="en-US" sz="1600">
                <a:solidFill>
                  <a:srgbClr val="FFFFFF"/>
                </a:solidFill>
                <a:latin typeface="Arial" panose="020B0604020202020204" pitchFamily="34" charset="0"/>
                <a:ea typeface="汉仪旗黑-55简" panose="00020600040101010101" charset="-122"/>
              </a:rPr>
              <a:t>的</a:t>
            </a:r>
            <a:r>
              <a:rPr lang="en-US" altLang="zh-CN" sz="1600">
                <a:solidFill>
                  <a:srgbClr val="FFFFFF"/>
                </a:solidFill>
                <a:latin typeface="Arial" panose="020B0604020202020204" pitchFamily="34" charset="0"/>
                <a:ea typeface="汉仪旗黑-55简" panose="00020600040101010101" charset="-122"/>
              </a:rPr>
              <a:t>RTS/CTS</a:t>
            </a:r>
            <a:r>
              <a:rPr lang="zh-CN" altLang="en-US" sz="1600">
                <a:solidFill>
                  <a:srgbClr val="FFFFFF"/>
                </a:solidFill>
                <a:latin typeface="Arial" panose="020B0604020202020204" pitchFamily="34" charset="0"/>
                <a:ea typeface="汉仪旗黑-55简" panose="00020600040101010101" charset="-122"/>
              </a:rPr>
              <a:t>超时，从而导致</a:t>
            </a:r>
            <a:r>
              <a:rPr lang="en-US" altLang="zh-CN" sz="1600">
                <a:solidFill>
                  <a:srgbClr val="FFFFFF"/>
                </a:solidFill>
                <a:latin typeface="Arial" panose="020B0604020202020204" pitchFamily="34" charset="0"/>
                <a:ea typeface="汉仪旗黑-55简" panose="00020600040101010101" charset="-122"/>
              </a:rPr>
              <a:t>NAV</a:t>
            </a:r>
            <a:r>
              <a:rPr lang="zh-CN" altLang="en-US" sz="1600">
                <a:solidFill>
                  <a:srgbClr val="FFFFFF"/>
                </a:solidFill>
                <a:latin typeface="Arial" panose="020B0604020202020204" pitchFamily="34" charset="0"/>
                <a:ea typeface="汉仪旗黑-55简" panose="00020600040101010101" charset="-122"/>
              </a:rPr>
              <a:t>重置（参考上文</a:t>
            </a:r>
            <a:r>
              <a:rPr lang="en-US" altLang="zh-CN" sz="1600">
                <a:solidFill>
                  <a:srgbClr val="FFFFFF"/>
                </a:solidFill>
                <a:latin typeface="Arial" panose="020B0604020202020204" pitchFamily="34" charset="0"/>
                <a:ea typeface="汉仪旗黑-55简" panose="00020600040101010101" charset="-122"/>
                <a:hlinkClick r:id="rId6" action="ppaction://hlinksldjump"/>
              </a:rPr>
              <a:t>NAV</a:t>
            </a:r>
            <a:r>
              <a:rPr lang="zh-CN" altLang="en-US" sz="1600">
                <a:solidFill>
                  <a:srgbClr val="FFFFFF"/>
                </a:solidFill>
                <a:latin typeface="Arial" panose="020B0604020202020204" pitchFamily="34" charset="0"/>
                <a:ea typeface="汉仪旗黑-55简" panose="00020600040101010101" charset="-122"/>
                <a:hlinkClick r:id="rId6" action="ppaction://hlinksldjump"/>
              </a:rPr>
              <a:t>重置</a:t>
            </a:r>
            <a:r>
              <a:rPr lang="zh-CN" altLang="en-US" sz="1600">
                <a:solidFill>
                  <a:srgbClr val="FFFFFF"/>
                </a:solidFill>
                <a:latin typeface="Arial" panose="020B0604020202020204" pitchFamily="34" charset="0"/>
                <a:ea typeface="汉仪旗黑-55简" panose="00020600040101010101" charset="-122"/>
              </a:rPr>
              <a:t>），故引入</a:t>
            </a:r>
            <a:r>
              <a:rPr lang="en-US" altLang="zh-CN" sz="1600">
                <a:solidFill>
                  <a:srgbClr val="FFFFFF"/>
                </a:solidFill>
                <a:latin typeface="Arial" panose="020B0604020202020204" pitchFamily="34" charset="0"/>
                <a:ea typeface="汉仪旗黑-55简" panose="00020600040101010101" charset="-122"/>
              </a:rPr>
              <a:t>CTS to AP</a:t>
            </a:r>
            <a:r>
              <a:rPr lang="zh-CN" altLang="en-US" sz="1600">
                <a:solidFill>
                  <a:srgbClr val="FFFFFF"/>
                </a:solidFill>
                <a:latin typeface="Arial" panose="020B0604020202020204" pitchFamily="34" charset="0"/>
                <a:ea typeface="汉仪旗黑-55简" panose="00020600040101010101" charset="-122"/>
              </a:rPr>
              <a:t>机制来提前锁定</a:t>
            </a:r>
            <a:r>
              <a:rPr lang="en-US" altLang="zh-CN" sz="1600">
                <a:solidFill>
                  <a:srgbClr val="FFFFFF"/>
                </a:solidFill>
                <a:latin typeface="Arial" panose="020B0604020202020204" pitchFamily="34" charset="0"/>
                <a:ea typeface="汉仪旗黑-55简" panose="00020600040101010101" charset="-122"/>
              </a:rPr>
              <a:t>NAV</a:t>
            </a:r>
            <a:r>
              <a:rPr lang="zh-CN" altLang="en-US" sz="1600">
                <a:solidFill>
                  <a:srgbClr val="FFFFFF"/>
                </a:solidFill>
                <a:latin typeface="Arial" panose="020B0604020202020204" pitchFamily="34" charset="0"/>
                <a:ea typeface="汉仪旗黑-55简" panose="00020600040101010101" charset="-122"/>
              </a:rPr>
              <a:t>。</a:t>
            </a:r>
            <a:endParaRPr lang="zh-CN" altLang="en-US" sz="1600">
              <a:solidFill>
                <a:srgbClr val="FFFFFF"/>
              </a:solidFill>
              <a:latin typeface="Arial" panose="020B0604020202020204" pitchFamily="34" charset="0"/>
              <a:ea typeface="汉仪旗黑-55简" panose="00020600040101010101" charset="-122"/>
            </a:endParaRPr>
          </a:p>
        </p:txBody>
      </p:sp>
      <p:sp>
        <p:nvSpPr>
          <p:cNvPr id="53" name="文本框 52"/>
          <p:cNvSpPr txBox="1"/>
          <p:nvPr/>
        </p:nvSpPr>
        <p:spPr>
          <a:xfrm>
            <a:off x="8221980" y="4867275"/>
            <a:ext cx="1601470" cy="245110"/>
          </a:xfrm>
          <a:prstGeom prst="rect">
            <a:avLst/>
          </a:prstGeom>
          <a:noFill/>
        </p:spPr>
        <p:txBody>
          <a:bodyPr wrap="none" rtlCol="0">
            <a:spAutoFit/>
          </a:bodyPr>
          <a:p>
            <a:pPr algn="l"/>
            <a:r>
              <a:rPr lang="zh-CN" altLang="en-US" sz="1000" b="1" u="sng">
                <a:solidFill>
                  <a:srgbClr val="FF0000"/>
                </a:solidFill>
                <a:effectLst>
                  <a:outerShdw blurRad="38100" dist="38100" dir="2700000" algn="tl">
                    <a:srgbClr val="000000">
                      <a:alpha val="43137"/>
                    </a:srgbClr>
                  </a:outerShdw>
                </a:effectLst>
              </a:rPr>
              <a:t>参考协议章节：</a:t>
            </a:r>
            <a:r>
              <a:rPr lang="en-US" altLang="zh-CN" sz="1000" b="1" u="sng">
                <a:solidFill>
                  <a:srgbClr val="FF0000"/>
                </a:solidFill>
                <a:effectLst>
                  <a:outerShdw blurRad="38100" dist="38100" dir="2700000" algn="tl">
                    <a:srgbClr val="000000">
                      <a:alpha val="43137"/>
                    </a:srgbClr>
                  </a:outerShdw>
                </a:effectLst>
              </a:rPr>
              <a:t>10.3.2.10</a:t>
            </a:r>
            <a:endParaRPr lang="en-US" altLang="zh-CN" sz="1000" b="1" u="sng">
              <a:solidFill>
                <a:srgbClr val="FF0000"/>
              </a:solidFill>
              <a:effectLst>
                <a:outerShdw blurRad="38100" dist="38100" dir="2700000" algn="tl">
                  <a:srgbClr val="000000">
                    <a:alpha val="43137"/>
                  </a:srgbClr>
                </a:outerShdw>
              </a:effectLst>
            </a:endParaRPr>
          </a:p>
        </p:txBody>
      </p:sp>
    </p:spTree>
    <p:custDataLst>
      <p:tags r:id="rId7"/>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4215" y="235655"/>
            <a:ext cx="10969200" cy="705600"/>
          </a:xfrm>
        </p:spPr>
        <p:txBody>
          <a:bodyPr/>
          <a:p>
            <a:r>
              <a:t>控制帧速率选择（</a:t>
            </a:r>
            <a:r>
              <a:rPr lang="en-US" altLang="zh-CN"/>
              <a:t>non-HT</a:t>
            </a:r>
            <a:r>
              <a:t>）</a:t>
            </a:r>
          </a:p>
        </p:txBody>
      </p:sp>
      <p:pic>
        <p:nvPicPr>
          <p:cNvPr id="4" name="图片 3"/>
          <p:cNvPicPr>
            <a:picLocks noChangeAspect="1"/>
          </p:cNvPicPr>
          <p:nvPr/>
        </p:nvPicPr>
        <p:blipFill>
          <a:blip r:embed="rId1"/>
          <a:stretch>
            <a:fillRect/>
          </a:stretch>
        </p:blipFill>
        <p:spPr>
          <a:xfrm>
            <a:off x="189865" y="1126490"/>
            <a:ext cx="6729730" cy="1327785"/>
          </a:xfrm>
          <a:prstGeom prst="rect">
            <a:avLst/>
          </a:prstGeom>
        </p:spPr>
      </p:pic>
      <p:sp>
        <p:nvSpPr>
          <p:cNvPr id="100" name="文本框 99"/>
          <p:cNvSpPr txBox="1"/>
          <p:nvPr/>
        </p:nvSpPr>
        <p:spPr>
          <a:xfrm>
            <a:off x="144145" y="2639695"/>
            <a:ext cx="9483725" cy="4184650"/>
          </a:xfrm>
          <a:prstGeom prst="rect">
            <a:avLst/>
          </a:prstGeom>
          <a:noFill/>
          <a:ln w="9525">
            <a:noFill/>
          </a:ln>
        </p:spPr>
        <p:txBody>
          <a:bodyPr wrap="square">
            <a:spAutoFit/>
          </a:bodyPr>
          <a:p>
            <a:pPr indent="0"/>
            <a:r>
              <a:rPr lang="zh-CN" sz="1400" b="1">
                <a:solidFill>
                  <a:srgbClr val="0070C0"/>
                </a:solidFill>
                <a:latin typeface="Calibri" panose="020F0502020204030204" charset="0"/>
                <a:ea typeface="宋体" panose="02010600030101010101" pitchFamily="2" charset="-122"/>
              </a:rPr>
              <a:t>开启</a:t>
            </a:r>
            <a:r>
              <a:rPr lang="en-US" sz="1400" b="1">
                <a:solidFill>
                  <a:srgbClr val="0070C0"/>
                </a:solidFill>
                <a:latin typeface="Calibri" panose="020F0502020204030204" charset="0"/>
                <a:ea typeface="宋体" panose="02010600030101010101" pitchFamily="2" charset="-122"/>
              </a:rPr>
              <a:t>TXOP</a:t>
            </a:r>
            <a:r>
              <a:rPr lang="zh-CN" sz="1400" b="1">
                <a:solidFill>
                  <a:srgbClr val="0070C0"/>
                </a:solidFill>
                <a:latin typeface="Calibri" panose="020F0502020204030204" charset="0"/>
                <a:ea typeface="宋体" panose="02010600030101010101" pitchFamily="2" charset="-122"/>
              </a:rPr>
              <a:t>的控制帧（</a:t>
            </a:r>
            <a:r>
              <a:rPr lang="en-US" sz="1400" b="1">
                <a:solidFill>
                  <a:srgbClr val="0070C0"/>
                </a:solidFill>
                <a:latin typeface="Calibri" panose="020F0502020204030204" charset="0"/>
                <a:ea typeface="宋体" panose="02010600030101010101" pitchFamily="2" charset="-122"/>
              </a:rPr>
              <a:t>RTS</a:t>
            </a:r>
            <a:r>
              <a:rPr lang="zh-CN" sz="1400" b="1">
                <a:solidFill>
                  <a:srgbClr val="0070C0"/>
                </a:solidFill>
                <a:latin typeface="Calibri" panose="020F0502020204030204" charset="0"/>
                <a:ea typeface="宋体" panose="02010600030101010101" pitchFamily="2" charset="-122"/>
              </a:rPr>
              <a:t>）</a:t>
            </a:r>
            <a:r>
              <a:rPr lang="en-US" sz="1400" b="0">
                <a:latin typeface="Calibri" panose="020F0502020204030204" charset="0"/>
                <a:ea typeface="宋体" panose="02010600030101010101" pitchFamily="2" charset="-122"/>
              </a:rPr>
              <a:t>using one of the rates in the BSSBasicRateSet parameter or a rate from the mandatory rate set of the attached PHY if the BSSBasicRateSet is empty</a:t>
            </a:r>
            <a:endParaRPr lang="en-US" sz="1400" b="0">
              <a:latin typeface="Calibri" panose="020F0502020204030204" charset="0"/>
              <a:ea typeface="宋体" panose="02010600030101010101" pitchFamily="2" charset="-122"/>
            </a:endParaRPr>
          </a:p>
          <a:p>
            <a:pPr indent="0"/>
            <a:r>
              <a:rPr lang="en-US" sz="1400" b="0">
                <a:latin typeface="Calibri" panose="020F0502020204030204" charset="0"/>
                <a:ea typeface="宋体" panose="02010600030101010101" pitchFamily="2" charset="-122"/>
              </a:rPr>
              <a:t></a:t>
            </a:r>
            <a:r>
              <a:rPr lang="en-US" sz="1400" b="1">
                <a:solidFill>
                  <a:srgbClr val="0070C0"/>
                </a:solidFill>
                <a:latin typeface="Calibri" panose="020F0502020204030204" charset="0"/>
                <a:ea typeface="宋体" panose="02010600030101010101" pitchFamily="2" charset="-122"/>
              </a:rPr>
              <a:t>CF-END:</a:t>
            </a:r>
            <a:r>
              <a:rPr lang="en-US" sz="1400" b="0">
                <a:latin typeface="Calibri" panose="020F0502020204030204" charset="0"/>
                <a:ea typeface="宋体" panose="02010600030101010101" pitchFamily="2" charset="-122"/>
                <a:cs typeface="Times New Roman" panose="02020603050405020304" charset="0"/>
              </a:rPr>
              <a:t>using a rate in BSSBasicRateSet or from the mandatory rate set of the attached PHY if the BSSBasicRateSet is empty.</a:t>
            </a:r>
            <a:endParaRPr lang="en-US" sz="1400" b="0">
              <a:latin typeface="Calibri" panose="020F0502020204030204" charset="0"/>
              <a:ea typeface="宋体" panose="02010600030101010101" pitchFamily="2" charset="-122"/>
              <a:cs typeface="Times New Roman" panose="02020603050405020304" charset="0"/>
            </a:endParaRPr>
          </a:p>
          <a:p>
            <a:pPr indent="0"/>
            <a:r>
              <a:rPr lang="en-US" sz="1400" b="0">
                <a:latin typeface="Calibri" panose="020F0502020204030204" charset="0"/>
                <a:ea typeface="宋体" panose="02010600030101010101" pitchFamily="2" charset="-122"/>
              </a:rPr>
              <a:t></a:t>
            </a:r>
            <a:r>
              <a:rPr lang="en-US" sz="1400" b="1">
                <a:solidFill>
                  <a:srgbClr val="0070C0"/>
                </a:solidFill>
                <a:latin typeface="Calibri" panose="020F0502020204030204" charset="0"/>
                <a:ea typeface="宋体" panose="02010600030101010101" pitchFamily="2" charset="-122"/>
              </a:rPr>
              <a:t>BAR/BA</a:t>
            </a:r>
            <a:r>
              <a:rPr lang="en-US" sz="1400" b="0">
                <a:latin typeface="Calibri" panose="020F0502020204030204" charset="0"/>
                <a:ea typeface="宋体" panose="02010600030101010101" pitchFamily="2" charset="-122"/>
              </a:rPr>
              <a:t>using a rate supported by the receiver STA, as reported in the Supported Rates and BSS Membership Selectors elementand/or Extended Supported Rates and BSS Membership Selectors element in frames transmitted by that STA.When the operational rate set of the receiving STA or STAs is not known, the transmitting STA shall transmitusing a rate from the BSSBasicRateSet parameter or from the mandatory rate set of the attached PHY if theBSSBasicRateSet is empty.</a:t>
            </a:r>
            <a:r>
              <a:rPr lang="en-US" sz="1400" b="0">
                <a:latin typeface="Calibri" panose="020F0502020204030204" charset="0"/>
                <a:ea typeface="宋体" panose="02010600030101010101" pitchFamily="2" charset="-122"/>
                <a:cs typeface="Times New Roman" panose="02020603050405020304" charset="0"/>
              </a:rPr>
              <a:t> </a:t>
            </a:r>
            <a:r>
              <a:rPr lang="en-US" sz="1400" b="0">
                <a:latin typeface="Calibri" panose="020F0502020204030204" charset="0"/>
                <a:ea typeface="宋体" panose="02010600030101010101" pitchFamily="2" charset="-122"/>
              </a:rPr>
              <a:t></a:t>
            </a:r>
            <a:r>
              <a:rPr lang="en-US" sz="1400" b="1">
                <a:solidFill>
                  <a:srgbClr val="0070C0"/>
                </a:solidFill>
                <a:latin typeface="Calibri" panose="020F0502020204030204" charset="0"/>
                <a:ea typeface="宋体" panose="02010600030101010101" pitchFamily="2" charset="-122"/>
              </a:rPr>
              <a:t>CTS/ACK</a:t>
            </a:r>
            <a:r>
              <a:rPr lang="en-US" sz="1400" b="0">
                <a:latin typeface="Calibri" panose="020F0502020204030204" charset="0"/>
                <a:ea typeface="宋体" panose="02010600030101010101" pitchFamily="2" charset="-122"/>
              </a:rPr>
              <a:t>the highest rate in the BSSBasicRateSet parameter that is less than or equal to the rate (or non-HT reference rate;see 10.6.11) of the previous frame. If no rate in the BSSBasicRateSet parameter meets theseconditions, the primary rate is defined to be the highest mandatory rate of the attached PHY that isless than or equal to the rate (or non-HT reference rate; see 10.6.11) of the previous frame.</a:t>
            </a:r>
            <a:endParaRPr lang="en-US" altLang="en-US" sz="1400" b="0">
              <a:latin typeface="Calibri" panose="020F0502020204030204" charset="0"/>
              <a:ea typeface="宋体" panose="02010600030101010101" pitchFamily="2" charset="-122"/>
            </a:endParaRPr>
          </a:p>
        </p:txBody>
      </p:sp>
      <p:sp>
        <p:nvSpPr>
          <p:cNvPr id="53" name="文本框 52"/>
          <p:cNvSpPr txBox="1"/>
          <p:nvPr/>
        </p:nvSpPr>
        <p:spPr>
          <a:xfrm>
            <a:off x="6417310" y="593725"/>
            <a:ext cx="3475990" cy="275590"/>
          </a:xfrm>
          <a:prstGeom prst="rect">
            <a:avLst/>
          </a:prstGeom>
          <a:noFill/>
        </p:spPr>
        <p:txBody>
          <a:bodyPr wrap="none" rtlCol="0">
            <a:spAutoFit/>
          </a:bodyPr>
          <a:p>
            <a:pPr algn="l"/>
            <a:r>
              <a:rPr lang="en-US" sz="1200" b="1" u="sng">
                <a:solidFill>
                  <a:srgbClr val="FF0000"/>
                </a:solidFill>
                <a:effectLst>
                  <a:outerShdw blurRad="38100" dist="38100" dir="2700000" algn="tl">
                    <a:srgbClr val="000000">
                      <a:alpha val="43137"/>
                    </a:srgbClr>
                  </a:outerShdw>
                </a:effectLst>
              </a:rPr>
              <a:t>From 10.6.6 Rate selection for Control frames</a:t>
            </a:r>
            <a:endParaRPr lang="en-US" sz="1200" b="1" u="sng">
              <a:solidFill>
                <a:srgbClr val="FF0000"/>
              </a:solidFill>
              <a:effectLst>
                <a:outerShdw blurRad="38100" dist="38100" dir="2700000" algn="tl">
                  <a:srgbClr val="000000">
                    <a:alpha val="43137"/>
                  </a:srgbClr>
                </a:outerShdw>
              </a:effectLst>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lt2"/>
          </a:fgClr>
          <a:bgClr>
            <a:schemeClr val="bg1"/>
          </a:bgClr>
        </a:pattFill>
        <a:effectLst/>
      </p:bgPr>
    </p:bg>
    <p:spTree>
      <p:nvGrpSpPr>
        <p:cNvPr id="1" name=""/>
        <p:cNvGrpSpPr/>
        <p:nvPr/>
      </p:nvGrpSpPr>
      <p:grpSpPr/>
      <p:sp>
        <p:nvSpPr>
          <p:cNvPr id="2" name="标题 1"/>
          <p:cNvSpPr>
            <a:spLocks noGrp="1"/>
          </p:cNvSpPr>
          <p:nvPr>
            <p:ph type="title"/>
          </p:nvPr>
        </p:nvSpPr>
        <p:spPr>
          <a:xfrm>
            <a:off x="146050" y="137795"/>
            <a:ext cx="11877040" cy="705485"/>
          </a:xfrm>
          <a:solidFill>
            <a:schemeClr val="accent4"/>
          </a:solidFill>
        </p:spPr>
        <p:txBody>
          <a:bodyPr>
            <a:normAutofit/>
          </a:bodyPr>
          <a:p>
            <a:r>
              <a:rPr>
                <a:solidFill>
                  <a:schemeClr val="bg1"/>
                </a:solidFill>
                <a:ea typeface="汉仪文黑-85W" panose="00020600040101010101" charset="-122"/>
              </a:rPr>
              <a:t>概念介绍</a:t>
            </a:r>
            <a:endParaRPr>
              <a:solidFill>
                <a:schemeClr val="bg1"/>
              </a:solidFill>
              <a:ea typeface="汉仪文黑-85W" panose="00020600040101010101" charset="-122"/>
            </a:endParaRPr>
          </a:p>
        </p:txBody>
      </p:sp>
      <p:pic>
        <p:nvPicPr>
          <p:cNvPr id="100" name="图片 99"/>
          <p:cNvPicPr/>
          <p:nvPr>
            <p:custDataLst>
              <p:tags r:id="rId1"/>
            </p:custDataLst>
          </p:nvPr>
        </p:nvPicPr>
        <p:blipFill>
          <a:blip r:embed="rId2"/>
          <a:stretch>
            <a:fillRect/>
          </a:stretch>
        </p:blipFill>
        <p:spPr>
          <a:xfrm>
            <a:off x="384810" y="1184275"/>
            <a:ext cx="5184140" cy="5073650"/>
          </a:xfrm>
          <a:prstGeom prst="rect">
            <a:avLst/>
          </a:prstGeom>
          <a:noFill/>
          <a:ln w="9525">
            <a:noFill/>
          </a:ln>
        </p:spPr>
      </p:pic>
      <p:sp>
        <p:nvSpPr>
          <p:cNvPr id="4" name="文本框 3"/>
          <p:cNvSpPr txBox="1"/>
          <p:nvPr>
            <p:custDataLst>
              <p:tags r:id="rId3"/>
            </p:custDataLst>
          </p:nvPr>
        </p:nvSpPr>
        <p:spPr>
          <a:xfrm>
            <a:off x="5866765" y="1713230"/>
            <a:ext cx="5886450" cy="4276725"/>
          </a:xfrm>
          <a:prstGeom prst="rect">
            <a:avLst/>
          </a:prstGeom>
          <a:solidFill>
            <a:schemeClr val="accent1"/>
          </a:solidFill>
          <a:ln>
            <a:noFill/>
          </a:ln>
        </p:spPr>
        <p:txBody>
          <a:bodyPr wrap="square" rtlCol="0">
            <a:spAutoFit/>
          </a:bodyPr>
          <a:p>
            <a:pPr indent="0">
              <a:buFont typeface="Arial" panose="020B0604020202020204" pitchFamily="34" charset="0"/>
              <a:buNone/>
            </a:pPr>
            <a:endParaRPr lang="en-US" altLang="zh-CN" sz="1600" b="1" u="sng">
              <a:solidFill>
                <a:srgbClr val="FFFFFF"/>
              </a:solidFill>
              <a:latin typeface="Arial" panose="020B0604020202020204" pitchFamily="34" charset="0"/>
              <a:ea typeface="汉仪旗黑-55简" panose="00020600040101010101" charset="-122"/>
            </a:endParaRPr>
          </a:p>
          <a:p>
            <a:pPr indent="0">
              <a:buFont typeface="Arial" panose="020B0604020202020204" pitchFamily="34" charset="0"/>
              <a:buNone/>
            </a:pPr>
            <a:r>
              <a:rPr lang="en-US" altLang="zh-CN" sz="1600" b="1" u="sng">
                <a:solidFill>
                  <a:srgbClr val="FFFFFF"/>
                </a:solidFill>
                <a:latin typeface="Arial" panose="020B0604020202020204" pitchFamily="34" charset="0"/>
                <a:ea typeface="汉仪旗黑-55简" panose="00020600040101010101" charset="-122"/>
              </a:rPr>
              <a:t>CSMA/CA </a:t>
            </a:r>
            <a:endParaRPr lang="en-US" altLang="zh-CN" sz="1600" b="1" u="sng">
              <a:solidFill>
                <a:srgbClr val="FFFFFF"/>
              </a:solidFill>
              <a:latin typeface="Arial" panose="020B0604020202020204" pitchFamily="34" charset="0"/>
              <a:ea typeface="汉仪旗黑-55简" panose="00020600040101010101" charset="-122"/>
            </a:endParaRPr>
          </a:p>
          <a:p>
            <a:r>
              <a:rPr lang="zh-CN" altLang="en-US" sz="1600">
                <a:solidFill>
                  <a:srgbClr val="FFFFFF"/>
                </a:solidFill>
                <a:latin typeface="Arial" panose="020B0604020202020204" pitchFamily="34" charset="0"/>
                <a:ea typeface="汉仪旗黑-55简" panose="00020600040101010101" charset="-122"/>
              </a:rPr>
              <a:t>Carrier Sense Multiple Access with Collision Avoidance载波侦听多路访问／冲突避免</a:t>
            </a:r>
            <a:endParaRPr lang="zh-CN" altLang="en-US" sz="1600">
              <a:solidFill>
                <a:srgbClr val="FFFFFF"/>
              </a:solidFill>
              <a:latin typeface="Arial" panose="020B0604020202020204" pitchFamily="34" charset="0"/>
              <a:ea typeface="汉仪旗黑-55简" panose="00020600040101010101" charset="-122"/>
            </a:endParaRPr>
          </a:p>
          <a:p>
            <a:endParaRPr lang="zh-CN" altLang="en-US" sz="1600">
              <a:solidFill>
                <a:srgbClr val="FFFFFF"/>
              </a:solidFill>
              <a:latin typeface="Arial" panose="020B0604020202020204" pitchFamily="34" charset="0"/>
              <a:ea typeface="汉仪旗黑-55简" panose="00020600040101010101" charset="-122"/>
            </a:endParaRPr>
          </a:p>
          <a:p>
            <a:r>
              <a:rPr lang="zh-CN" altLang="en-US" sz="1600" b="1" u="sng">
                <a:solidFill>
                  <a:srgbClr val="FFFFFF"/>
                </a:solidFill>
                <a:latin typeface="Arial" panose="020B0604020202020204" pitchFamily="34" charset="0"/>
                <a:ea typeface="汉仪旗黑-55简" panose="00020600040101010101" charset="-122"/>
                <a:sym typeface="+mn-ea"/>
              </a:rPr>
              <a:t>Carrier Sense</a:t>
            </a:r>
            <a:endParaRPr lang="zh-CN" altLang="en-US" sz="1600" b="1" u="sng">
              <a:solidFill>
                <a:srgbClr val="FFFFFF"/>
              </a:solidFill>
              <a:latin typeface="Arial" panose="020B0604020202020204" pitchFamily="34" charset="0"/>
              <a:ea typeface="汉仪旗黑-55简" panose="00020600040101010101" charset="-122"/>
            </a:endParaRPr>
          </a:p>
          <a:p>
            <a:pPr marL="285750" indent="-285750">
              <a:buFont typeface="Arial" panose="020B0604020202020204" pitchFamily="34" charset="0"/>
              <a:buChar char="•"/>
            </a:pPr>
            <a:r>
              <a:rPr lang="zh-CN" altLang="en-US" sz="1600">
                <a:solidFill>
                  <a:srgbClr val="FFFFFF"/>
                </a:solidFill>
                <a:latin typeface="Arial" panose="020B0604020202020204" pitchFamily="34" charset="0"/>
                <a:ea typeface="汉仪旗黑-55简" panose="00020600040101010101" charset="-122"/>
              </a:rPr>
              <a:t>物理载波帧听（</a:t>
            </a:r>
            <a:r>
              <a:rPr lang="en-US" altLang="zh-CN" sz="1600">
                <a:solidFill>
                  <a:srgbClr val="FFFFFF"/>
                </a:solidFill>
                <a:latin typeface="Arial" panose="020B0604020202020204" pitchFamily="34" charset="0"/>
                <a:ea typeface="汉仪旗黑-55简" panose="00020600040101010101" charset="-122"/>
              </a:rPr>
              <a:t>CCA</a:t>
            </a:r>
            <a:r>
              <a:rPr lang="zh-CN" altLang="en-US" sz="1600">
                <a:solidFill>
                  <a:srgbClr val="FFFFFF"/>
                </a:solidFill>
                <a:latin typeface="Arial" panose="020B0604020202020204" pitchFamily="34" charset="0"/>
                <a:ea typeface="汉仪旗黑-55简" panose="00020600040101010101" charset="-122"/>
              </a:rPr>
              <a:t>机制）</a:t>
            </a:r>
            <a:endParaRPr lang="zh-CN" altLang="en-US" sz="1600">
              <a:solidFill>
                <a:srgbClr val="FFFFFF"/>
              </a:solidFill>
              <a:latin typeface="Arial" panose="020B0604020202020204" pitchFamily="34" charset="0"/>
              <a:ea typeface="汉仪旗黑-55简" panose="00020600040101010101" charset="-122"/>
            </a:endParaRPr>
          </a:p>
          <a:p>
            <a:pPr marL="285750" indent="-285750">
              <a:buFont typeface="Arial" panose="020B0604020202020204" pitchFamily="34" charset="0"/>
              <a:buChar char="•"/>
            </a:pPr>
            <a:r>
              <a:rPr lang="zh-CN" altLang="en-US" sz="1600">
                <a:solidFill>
                  <a:srgbClr val="FFFFFF"/>
                </a:solidFill>
                <a:latin typeface="Arial" panose="020B0604020202020204" pitchFamily="34" charset="0"/>
                <a:ea typeface="汉仪旗黑-55简" panose="00020600040101010101" charset="-122"/>
              </a:rPr>
              <a:t>虚拟载波帧听（</a:t>
            </a:r>
            <a:r>
              <a:rPr lang="en-US" altLang="zh-CN" sz="1600">
                <a:solidFill>
                  <a:srgbClr val="FFFFFF"/>
                </a:solidFill>
                <a:latin typeface="Arial" panose="020B0604020202020204" pitchFamily="34" charset="0"/>
                <a:ea typeface="汉仪旗黑-55简" panose="00020600040101010101" charset="-122"/>
              </a:rPr>
              <a:t>NAV</a:t>
            </a:r>
            <a:r>
              <a:rPr lang="zh-CN" altLang="en-US" sz="1600">
                <a:solidFill>
                  <a:srgbClr val="FFFFFF"/>
                </a:solidFill>
                <a:latin typeface="Arial" panose="020B0604020202020204" pitchFamily="34" charset="0"/>
                <a:ea typeface="汉仪旗黑-55简" panose="00020600040101010101" charset="-122"/>
              </a:rPr>
              <a:t>机制）</a:t>
            </a:r>
            <a:endParaRPr lang="zh-CN" altLang="en-US" sz="1600">
              <a:solidFill>
                <a:srgbClr val="FFFFFF"/>
              </a:solidFill>
              <a:latin typeface="Arial" panose="020B0604020202020204" pitchFamily="34" charset="0"/>
              <a:ea typeface="汉仪旗黑-55简" panose="00020600040101010101" charset="-122"/>
            </a:endParaRPr>
          </a:p>
          <a:p>
            <a:pPr marL="285750" indent="-285750">
              <a:buFont typeface="Arial" panose="020B0604020202020204" pitchFamily="34" charset="0"/>
              <a:buChar char="•"/>
            </a:pPr>
            <a:endParaRPr lang="zh-CN" altLang="en-US" sz="1600" b="1">
              <a:solidFill>
                <a:srgbClr val="FFFFFF"/>
              </a:solidFill>
              <a:latin typeface="Arial" panose="020B0604020202020204" pitchFamily="34" charset="0"/>
              <a:ea typeface="汉仪旗黑-55简" panose="00020600040101010101" charset="-122"/>
            </a:endParaRPr>
          </a:p>
          <a:p>
            <a:pPr indent="0">
              <a:buFont typeface="Arial" panose="020B0604020202020204" pitchFamily="34" charset="0"/>
              <a:buNone/>
            </a:pPr>
            <a:r>
              <a:rPr lang="en-US" altLang="zh-CN" sz="1600" b="1" u="sng">
                <a:solidFill>
                  <a:srgbClr val="FFFFFF"/>
                </a:solidFill>
                <a:latin typeface="Arial" panose="020B0604020202020204" pitchFamily="34" charset="0"/>
                <a:ea typeface="汉仪旗黑-55简" panose="00020600040101010101" charset="-122"/>
              </a:rPr>
              <a:t>NAV</a:t>
            </a:r>
            <a:r>
              <a:rPr lang="en-US" altLang="zh-CN" sz="1600">
                <a:solidFill>
                  <a:srgbClr val="FFFFFF"/>
                </a:solidFill>
                <a:latin typeface="Arial" panose="020B0604020202020204" pitchFamily="34" charset="0"/>
                <a:ea typeface="汉仪旗黑-55简" panose="00020600040101010101" charset="-122"/>
              </a:rPr>
              <a:t>: Network Allocation Vector  </a:t>
            </a:r>
            <a:r>
              <a:rPr lang="zh-CN" altLang="en-US" sz="1600">
                <a:solidFill>
                  <a:srgbClr val="FFFFFF"/>
                </a:solidFill>
                <a:latin typeface="Arial" panose="020B0604020202020204" pitchFamily="34" charset="0"/>
                <a:ea typeface="汉仪旗黑-55简" panose="00020600040101010101" charset="-122"/>
              </a:rPr>
              <a:t>网络分配向量</a:t>
            </a:r>
            <a:endParaRPr lang="zh-CN" altLang="en-US" sz="1600">
              <a:solidFill>
                <a:srgbClr val="FFFFFF"/>
              </a:solidFill>
              <a:latin typeface="Arial" panose="020B0604020202020204" pitchFamily="34" charset="0"/>
              <a:ea typeface="汉仪旗黑-55简" panose="00020600040101010101" charset="-122"/>
            </a:endParaRPr>
          </a:p>
          <a:p>
            <a:pPr indent="0">
              <a:buFont typeface="Arial" panose="020B0604020202020204" pitchFamily="34" charset="0"/>
              <a:buNone/>
            </a:pPr>
            <a:endParaRPr lang="zh-CN" altLang="en-US" sz="1600">
              <a:solidFill>
                <a:srgbClr val="FFFFFF"/>
              </a:solidFill>
              <a:latin typeface="Arial" panose="020B0604020202020204" pitchFamily="34" charset="0"/>
              <a:ea typeface="汉仪旗黑-55简" panose="00020600040101010101" charset="-122"/>
            </a:endParaRPr>
          </a:p>
          <a:p>
            <a:pPr marL="285750" indent="-285750">
              <a:lnSpc>
                <a:spcPct val="150000"/>
              </a:lnSpc>
              <a:buFont typeface="Wingdings" panose="05000000000000000000" charset="0"/>
              <a:buChar char="Ø"/>
            </a:pPr>
            <a:r>
              <a:rPr lang="zh-CN" altLang="en-US" sz="1600">
                <a:solidFill>
                  <a:srgbClr val="FFFFFF"/>
                </a:solidFill>
                <a:latin typeface="Arial" panose="020B0604020202020204" pitchFamily="34" charset="0"/>
                <a:ea typeface="汉仪旗黑-55简" panose="00020600040101010101" charset="-122"/>
              </a:rPr>
              <a:t>发送侧</a:t>
            </a:r>
            <a:r>
              <a:rPr lang="zh-CN" altLang="en-US" sz="1600" b="1">
                <a:solidFill>
                  <a:srgbClr val="D48511"/>
                </a:solidFill>
                <a:latin typeface="Arial" panose="020B0604020202020204" pitchFamily="34" charset="0"/>
                <a:ea typeface="汉仪旗黑-55简" panose="00020600040101010101" charset="-122"/>
              </a:rPr>
              <a:t>计算</a:t>
            </a:r>
            <a:r>
              <a:rPr lang="zh-CN" altLang="en-US" sz="1600">
                <a:solidFill>
                  <a:srgbClr val="FFFFFF"/>
                </a:solidFill>
                <a:latin typeface="Arial" panose="020B0604020202020204" pitchFamily="34" charset="0"/>
                <a:ea typeface="汉仪旗黑-55简" panose="00020600040101010101" charset="-122"/>
              </a:rPr>
              <a:t>信道占用时间</a:t>
            </a:r>
            <a:endParaRPr lang="zh-CN" altLang="en-US" sz="1600">
              <a:solidFill>
                <a:srgbClr val="FFFFFF"/>
              </a:solidFill>
              <a:latin typeface="Arial" panose="020B0604020202020204" pitchFamily="34" charset="0"/>
              <a:ea typeface="汉仪旗黑-55简" panose="00020600040101010101" charset="-122"/>
            </a:endParaRPr>
          </a:p>
          <a:p>
            <a:pPr marL="285750" indent="-285750">
              <a:lnSpc>
                <a:spcPct val="150000"/>
              </a:lnSpc>
              <a:buFont typeface="Wingdings" panose="05000000000000000000" charset="0"/>
              <a:buChar char="Ø"/>
            </a:pPr>
            <a:r>
              <a:rPr lang="zh-CN" altLang="en-US" sz="1600">
                <a:solidFill>
                  <a:srgbClr val="FFFFFF"/>
                </a:solidFill>
                <a:latin typeface="Arial" panose="020B0604020202020204" pitchFamily="34" charset="0"/>
                <a:ea typeface="汉仪旗黑-55简" panose="00020600040101010101" charset="-122"/>
              </a:rPr>
              <a:t>接收侧</a:t>
            </a:r>
            <a:r>
              <a:rPr lang="zh-CN" altLang="en-US" sz="1600" b="1">
                <a:solidFill>
                  <a:srgbClr val="D48511"/>
                </a:solidFill>
                <a:latin typeface="Arial" panose="020B0604020202020204" pitchFamily="34" charset="0"/>
                <a:ea typeface="汉仪旗黑-55简" panose="00020600040101010101" charset="-122"/>
              </a:rPr>
              <a:t>更新</a:t>
            </a:r>
            <a:r>
              <a:rPr lang="zh-CN" altLang="en-US" sz="1600">
                <a:solidFill>
                  <a:srgbClr val="FFFFFF"/>
                </a:solidFill>
                <a:latin typeface="Arial" panose="020B0604020202020204" pitchFamily="34" charset="0"/>
                <a:ea typeface="汉仪旗黑-55简" panose="00020600040101010101" charset="-122"/>
              </a:rPr>
              <a:t>信道占用时间</a:t>
            </a:r>
            <a:endParaRPr lang="zh-CN" altLang="en-US" sz="1600">
              <a:solidFill>
                <a:srgbClr val="FFFFFF"/>
              </a:solidFill>
              <a:latin typeface="Arial" panose="020B0604020202020204" pitchFamily="34" charset="0"/>
              <a:ea typeface="汉仪旗黑-55简" panose="00020600040101010101" charset="-122"/>
            </a:endParaRPr>
          </a:p>
          <a:p>
            <a:pPr marL="285750" indent="-285750">
              <a:lnSpc>
                <a:spcPct val="150000"/>
              </a:lnSpc>
              <a:buFont typeface="Wingdings" panose="05000000000000000000" charset="0"/>
              <a:buChar char="Ø"/>
            </a:pPr>
            <a:r>
              <a:rPr lang="zh-CN" altLang="en-US" sz="1600">
                <a:solidFill>
                  <a:srgbClr val="FFFFFF"/>
                </a:solidFill>
                <a:latin typeface="Arial" panose="020B0604020202020204" pitchFamily="34" charset="0"/>
                <a:ea typeface="汉仪旗黑-55简" panose="00020600040101010101" charset="-122"/>
              </a:rPr>
              <a:t>旁观者</a:t>
            </a:r>
            <a:r>
              <a:rPr lang="zh-CN" altLang="en-US" sz="1600" b="1">
                <a:solidFill>
                  <a:srgbClr val="D48511"/>
                </a:solidFill>
                <a:latin typeface="Arial" panose="020B0604020202020204" pitchFamily="34" charset="0"/>
                <a:ea typeface="汉仪旗黑-55简" panose="00020600040101010101" charset="-122"/>
              </a:rPr>
              <a:t>等待</a:t>
            </a:r>
            <a:r>
              <a:rPr lang="zh-CN" altLang="en-US" sz="1600">
                <a:solidFill>
                  <a:srgbClr val="FFFFFF"/>
                </a:solidFill>
                <a:latin typeface="Arial" panose="020B0604020202020204" pitchFamily="34" charset="0"/>
                <a:ea typeface="汉仪旗黑-55简" panose="00020600040101010101" charset="-122"/>
              </a:rPr>
              <a:t>信道占用时间</a:t>
            </a:r>
            <a:endParaRPr lang="zh-CN" altLang="en-US" sz="1600">
              <a:solidFill>
                <a:srgbClr val="FFFFFF"/>
              </a:solidFill>
              <a:latin typeface="Arial" panose="020B0604020202020204" pitchFamily="34" charset="0"/>
              <a:ea typeface="汉仪旗黑-55简" panose="00020600040101010101" charset="-122"/>
            </a:endParaRPr>
          </a:p>
          <a:p>
            <a:pPr indent="0">
              <a:lnSpc>
                <a:spcPct val="150000"/>
              </a:lnSpc>
              <a:buFont typeface="Wingdings" panose="05000000000000000000" charset="0"/>
              <a:buNone/>
            </a:pPr>
            <a:endParaRPr lang="en-US" altLang="zh-CN" sz="1600">
              <a:solidFill>
                <a:srgbClr val="FFFFFF"/>
              </a:solidFill>
              <a:latin typeface="Arial" panose="020B0604020202020204" pitchFamily="34" charset="0"/>
              <a:ea typeface="汉仪旗黑-55简" panose="00020600040101010101" charset="-122"/>
            </a:endParaRPr>
          </a:p>
        </p:txBody>
      </p:sp>
      <p:sp>
        <p:nvSpPr>
          <p:cNvPr id="9" name="矩形 8"/>
          <p:cNvSpPr/>
          <p:nvPr>
            <p:custDataLst>
              <p:tags r:id="rId4"/>
            </p:custDataLst>
          </p:nvPr>
        </p:nvSpPr>
        <p:spPr>
          <a:xfrm>
            <a:off x="140335" y="1109980"/>
            <a:ext cx="11882120" cy="5375910"/>
          </a:xfrm>
          <a:prstGeom prst="rect">
            <a:avLst/>
          </a:prstGeom>
          <a:noFill/>
          <a:ln>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53" name="文本框 52"/>
          <p:cNvSpPr txBox="1"/>
          <p:nvPr/>
        </p:nvSpPr>
        <p:spPr>
          <a:xfrm>
            <a:off x="10521950" y="6257925"/>
            <a:ext cx="1460500" cy="245110"/>
          </a:xfrm>
          <a:prstGeom prst="rect">
            <a:avLst/>
          </a:prstGeom>
          <a:noFill/>
        </p:spPr>
        <p:txBody>
          <a:bodyPr wrap="none" rtlCol="0">
            <a:spAutoFit/>
          </a:bodyPr>
          <a:p>
            <a:pPr algn="l"/>
            <a:r>
              <a:rPr lang="zh-CN" altLang="en-US" sz="1000" b="1" u="sng">
                <a:solidFill>
                  <a:srgbClr val="FF0000"/>
                </a:solidFill>
                <a:effectLst>
                  <a:outerShdw blurRad="38100" dist="38100" dir="2700000" algn="tl">
                    <a:srgbClr val="000000">
                      <a:alpha val="43137"/>
                    </a:srgbClr>
                  </a:outerShdw>
                </a:effectLst>
              </a:rPr>
              <a:t>参考协议章节：</a:t>
            </a:r>
            <a:r>
              <a:rPr lang="en-US" altLang="zh-CN" sz="1000" b="1" u="sng">
                <a:solidFill>
                  <a:srgbClr val="FF0000"/>
                </a:solidFill>
                <a:effectLst>
                  <a:outerShdw blurRad="38100" dist="38100" dir="2700000" algn="tl">
                    <a:srgbClr val="000000">
                      <a:alpha val="43137"/>
                    </a:srgbClr>
                  </a:outerShdw>
                </a:effectLst>
              </a:rPr>
              <a:t>9.2.4.2</a:t>
            </a:r>
            <a:endParaRPr lang="en-US" altLang="zh-CN" sz="1000" b="1" u="sng">
              <a:solidFill>
                <a:srgbClr val="FF0000"/>
              </a:solidFill>
              <a:effectLst>
                <a:outerShdw blurRad="38100" dist="38100" dir="2700000" algn="tl">
                  <a:srgbClr val="000000">
                    <a:alpha val="43137"/>
                  </a:srgbClr>
                </a:outerShdw>
              </a:effectLst>
            </a:endParaRPr>
          </a:p>
        </p:txBody>
      </p:sp>
    </p:spTree>
    <p:custDataLst>
      <p:tags r:id="rId5"/>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 name="文本框 2"/>
          <p:cNvSpPr txBox="1"/>
          <p:nvPr/>
        </p:nvSpPr>
        <p:spPr>
          <a:xfrm>
            <a:off x="6990080" y="927100"/>
            <a:ext cx="4871085" cy="2306955"/>
          </a:xfrm>
          <a:prstGeom prst="rect">
            <a:avLst/>
          </a:prstGeom>
          <a:noFill/>
        </p:spPr>
        <p:txBody>
          <a:bodyPr wrap="square" rtlCol="0">
            <a:spAutoFit/>
          </a:bodyPr>
          <a:p>
            <a:r>
              <a:rPr lang="en-US" altLang="zh-CN" sz="1600"/>
              <a:t>From&lt;</a:t>
            </a:r>
            <a:r>
              <a:rPr lang="zh-CN" altLang="en-US" sz="1600"/>
              <a:t>权威指南</a:t>
            </a:r>
            <a:r>
              <a:rPr lang="en-US" altLang="zh-CN" sz="1600"/>
              <a:t>&gt;</a:t>
            </a:r>
            <a:endParaRPr lang="en-US" altLang="zh-CN" sz="1600"/>
          </a:p>
          <a:p>
            <a:endParaRPr lang="en-US" altLang="zh-CN" sz="1600"/>
          </a:p>
          <a:p>
            <a:r>
              <a:rPr lang="en-US" altLang="zh-CN" sz="1600"/>
              <a:t>为了确保网络上所有工作站均能接收与处理防护帧，必须依循 802.11b 规范来传送防护帧。</a:t>
            </a:r>
            <a:endParaRPr lang="en-US" altLang="zh-CN" sz="1600"/>
          </a:p>
          <a:p>
            <a:r>
              <a:rPr lang="en-US" altLang="zh-CN" sz="1600"/>
              <a:t>传送时可以使用 1 Mbps或2 Mbps的相移键控，或者5.5 Mbps或11Mbps的 CCK。所有 802.11b工作站均了解这种调制方式，并能据以更新本身的虚拟载波检测。</a:t>
            </a:r>
            <a:endParaRPr lang="en-US" altLang="zh-CN" sz="1600"/>
          </a:p>
          <a:p>
            <a:endParaRPr lang="en-US" altLang="zh-CN" sz="1600"/>
          </a:p>
        </p:txBody>
      </p:sp>
      <p:pic>
        <p:nvPicPr>
          <p:cNvPr id="4" name="图片 3"/>
          <p:cNvPicPr>
            <a:picLocks noChangeAspect="1"/>
          </p:cNvPicPr>
          <p:nvPr/>
        </p:nvPicPr>
        <p:blipFill>
          <a:blip r:embed="rId1"/>
          <a:stretch>
            <a:fillRect/>
          </a:stretch>
        </p:blipFill>
        <p:spPr>
          <a:xfrm>
            <a:off x="153670" y="638175"/>
            <a:ext cx="6891655" cy="5809615"/>
          </a:xfrm>
          <a:prstGeom prst="rect">
            <a:avLst/>
          </a:prstGeom>
        </p:spPr>
      </p:pic>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latin typeface="华文彩云" panose="02010800040101010101" charset="-122"/>
                <a:ea typeface="华文彩云" panose="02010800040101010101" charset="-122"/>
              </a:rPr>
              <a:t>感谢聆听</a:t>
            </a:r>
            <a:endParaRPr lang="zh-CN" altLang="en-US">
              <a:latin typeface="华文彩云" panose="02010800040101010101" charset="-122"/>
              <a:ea typeface="华文彩云" panose="02010800040101010101" charset="-122"/>
            </a:endParaRP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
        <p:cNvGrpSpPr/>
        <p:nvPr/>
      </p:nvGrpSpPr>
      <p:grpSpPr/>
      <p:sp>
        <p:nvSpPr>
          <p:cNvPr id="2" name="标题 1"/>
          <p:cNvSpPr>
            <a:spLocks noGrp="1"/>
          </p:cNvSpPr>
          <p:nvPr>
            <p:ph type="title"/>
          </p:nvPr>
        </p:nvSpPr>
        <p:spPr>
          <a:xfrm>
            <a:off x="146050" y="137795"/>
            <a:ext cx="11866880" cy="705485"/>
          </a:xfrm>
          <a:solidFill>
            <a:schemeClr val="accent4">
              <a:lumMod val="95000"/>
            </a:schemeClr>
          </a:solidFill>
        </p:spPr>
        <p:txBody>
          <a:bodyPr>
            <a:normAutofit/>
          </a:bodyPr>
          <a:p>
            <a:r>
              <a:rPr>
                <a:solidFill>
                  <a:schemeClr val="lt1"/>
                </a:solidFill>
                <a:ea typeface="汉仪文黑-85W" panose="00020600040101010101" charset="-122"/>
              </a:rPr>
              <a:t>附：</a:t>
            </a:r>
            <a:r>
              <a:rPr lang="en-US" altLang="zh-CN">
                <a:solidFill>
                  <a:schemeClr val="lt1"/>
                </a:solidFill>
                <a:ea typeface="汉仪文黑-85W" panose="00020600040101010101" charset="-122"/>
              </a:rPr>
              <a:t>802.11ax TXOP</a:t>
            </a:r>
            <a:r>
              <a:rPr>
                <a:solidFill>
                  <a:schemeClr val="lt1"/>
                </a:solidFill>
                <a:ea typeface="汉仪文黑-85W" panose="00020600040101010101" charset="-122"/>
              </a:rPr>
              <a:t>保护</a:t>
            </a:r>
            <a:r>
              <a:rPr lang="en-US" altLang="zh-CN">
                <a:solidFill>
                  <a:schemeClr val="lt1"/>
                </a:solidFill>
                <a:ea typeface="汉仪文黑-85W" panose="00020600040101010101" charset="-122"/>
              </a:rPr>
              <a:t>For STA</a:t>
            </a:r>
            <a:endParaRPr lang="en-US" altLang="zh-CN">
              <a:solidFill>
                <a:schemeClr val="lt1"/>
              </a:solidFill>
              <a:ea typeface="汉仪文黑-85W" panose="00020600040101010101" charset="-122"/>
            </a:endParaRPr>
          </a:p>
        </p:txBody>
      </p:sp>
      <p:sp>
        <p:nvSpPr>
          <p:cNvPr id="3" name="文本框 2"/>
          <p:cNvSpPr txBox="1"/>
          <p:nvPr/>
        </p:nvSpPr>
        <p:spPr>
          <a:xfrm>
            <a:off x="185420" y="5675630"/>
            <a:ext cx="11827510" cy="107632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pPr indent="0">
              <a:buFont typeface="Wingdings" panose="05000000000000000000" charset="0"/>
              <a:buNone/>
            </a:pPr>
            <a:r>
              <a:rPr lang="en-US" altLang="zh-CN" sz="1600">
                <a:latin typeface="Arial" panose="020B0604020202020204" pitchFamily="34" charset="0"/>
                <a:ea typeface="汉仪旗黑-55简" panose="00020600040101010101" charset="-122"/>
              </a:rPr>
              <a:t>HE AP </a:t>
            </a:r>
            <a:r>
              <a:rPr lang="zh-CN" altLang="en-US" sz="1600">
                <a:latin typeface="Arial" panose="020B0604020202020204" pitchFamily="34" charset="0"/>
                <a:ea typeface="汉仪旗黑-55简" panose="00020600040101010101" charset="-122"/>
              </a:rPr>
              <a:t>：</a:t>
            </a:r>
            <a:r>
              <a:rPr lang="en-US" altLang="zh-CN" sz="1600">
                <a:latin typeface="Arial" panose="020B0604020202020204" pitchFamily="34" charset="0"/>
                <a:ea typeface="汉仪旗黑-55简" panose="00020600040101010101" charset="-122"/>
              </a:rPr>
              <a:t> </a:t>
            </a:r>
            <a:r>
              <a:rPr lang="zh-CN" altLang="en-US" sz="1600">
                <a:latin typeface="Arial" panose="020B0604020202020204" pitchFamily="34" charset="0"/>
                <a:ea typeface="汉仪旗黑-55简" panose="00020600040101010101" charset="-122"/>
              </a:rPr>
              <a:t>通过HE Operation</a:t>
            </a:r>
            <a:r>
              <a:rPr lang="en-US" altLang="zh-CN" sz="1600">
                <a:latin typeface="Arial" panose="020B0604020202020204" pitchFamily="34" charset="0"/>
                <a:ea typeface="汉仪旗黑-55简" panose="00020600040101010101" charset="-122"/>
              </a:rPr>
              <a:t> element</a:t>
            </a:r>
            <a:r>
              <a:rPr lang="zh-CN" altLang="en-US" sz="1600">
                <a:latin typeface="Arial" panose="020B0604020202020204" pitchFamily="34" charset="0"/>
                <a:ea typeface="汉仪旗黑-55简" panose="00020600040101010101" charset="-122"/>
              </a:rPr>
              <a:t>.HE Operation Parameters</a:t>
            </a:r>
            <a:r>
              <a:rPr lang="zh-CN" altLang="en-US" sz="1600">
                <a:solidFill>
                  <a:srgbClr val="D48511"/>
                </a:solidFill>
                <a:latin typeface="Arial" panose="020B0604020202020204" pitchFamily="34" charset="0"/>
                <a:ea typeface="汉仪旗黑-55简" panose="00020600040101010101" charset="-122"/>
              </a:rPr>
              <a:t>.TXOP Duration RTS Threshold</a:t>
            </a:r>
            <a:r>
              <a:rPr lang="en-US" altLang="zh-CN" sz="1600">
                <a:solidFill>
                  <a:schemeClr val="bg1"/>
                </a:solidFill>
                <a:latin typeface="Arial" panose="020B0604020202020204" pitchFamily="34" charset="0"/>
                <a:ea typeface="汉仪旗黑-55简" panose="00020600040101010101" charset="-122"/>
              </a:rPr>
              <a:t> </a:t>
            </a:r>
            <a:r>
              <a:rPr lang="zh-CN" altLang="en-US" sz="1600">
                <a:solidFill>
                  <a:schemeClr val="bg1"/>
                </a:solidFill>
                <a:latin typeface="Arial" panose="020B0604020202020204" pitchFamily="34" charset="0"/>
                <a:ea typeface="汉仪旗黑-55简" panose="00020600040101010101" charset="-122"/>
              </a:rPr>
              <a:t>控制</a:t>
            </a:r>
            <a:r>
              <a:rPr lang="en-US" altLang="zh-CN" sz="1600">
                <a:solidFill>
                  <a:schemeClr val="bg1"/>
                </a:solidFill>
                <a:latin typeface="Arial" panose="020B0604020202020204" pitchFamily="34" charset="0"/>
                <a:ea typeface="汉仪旗黑-55简" panose="00020600040101010101" charset="-122"/>
              </a:rPr>
              <a:t>HE STA</a:t>
            </a:r>
            <a:r>
              <a:rPr lang="zh-CN" altLang="en-US" sz="1600">
                <a:solidFill>
                  <a:schemeClr val="bg1"/>
                </a:solidFill>
                <a:latin typeface="Arial" panose="020B0604020202020204" pitchFamily="34" charset="0"/>
                <a:ea typeface="汉仪旗黑-55简" panose="00020600040101010101" charset="-122"/>
              </a:rPr>
              <a:t>是否能够通过</a:t>
            </a:r>
            <a:r>
              <a:rPr lang="en-US" altLang="zh-CN" sz="1600">
                <a:solidFill>
                  <a:schemeClr val="bg1"/>
                </a:solidFill>
                <a:latin typeface="Arial" panose="020B0604020202020204" pitchFamily="34" charset="0"/>
                <a:ea typeface="汉仪旗黑-55简" panose="00020600040101010101" charset="-122"/>
              </a:rPr>
              <a:t>RTS/CTS</a:t>
            </a:r>
            <a:r>
              <a:rPr lang="zh-CN" altLang="en-US" sz="1600">
                <a:solidFill>
                  <a:schemeClr val="bg1"/>
                </a:solidFill>
                <a:latin typeface="Arial" panose="020B0604020202020204" pitchFamily="34" charset="0"/>
                <a:ea typeface="汉仪旗黑-55简" panose="00020600040101010101" charset="-122"/>
              </a:rPr>
              <a:t>申请</a:t>
            </a:r>
            <a:r>
              <a:rPr lang="en-US" altLang="zh-CN" sz="1600">
                <a:solidFill>
                  <a:schemeClr val="bg1"/>
                </a:solidFill>
                <a:latin typeface="Arial" panose="020B0604020202020204" pitchFamily="34" charset="0"/>
                <a:ea typeface="汉仪旗黑-55简" panose="00020600040101010101" charset="-122"/>
              </a:rPr>
              <a:t>TXOP</a:t>
            </a:r>
            <a:r>
              <a:rPr lang="zh-CN" altLang="en-US" sz="1600">
                <a:solidFill>
                  <a:schemeClr val="bg1"/>
                </a:solidFill>
                <a:latin typeface="Arial" panose="020B0604020202020204" pitchFamily="34" charset="0"/>
                <a:ea typeface="汉仪旗黑-55简" panose="00020600040101010101" charset="-122"/>
              </a:rPr>
              <a:t>保护</a:t>
            </a:r>
            <a:endParaRPr lang="zh-CN" altLang="en-US" sz="1600">
              <a:solidFill>
                <a:schemeClr val="bg1"/>
              </a:solidFill>
              <a:latin typeface="Arial" panose="020B0604020202020204" pitchFamily="34" charset="0"/>
              <a:ea typeface="汉仪旗黑-55简" panose="00020600040101010101" charset="-122"/>
            </a:endParaRPr>
          </a:p>
          <a:p>
            <a:pPr indent="0">
              <a:buFont typeface="Wingdings" panose="05000000000000000000" charset="0"/>
              <a:buNone/>
            </a:pPr>
            <a:endParaRPr lang="en-US" altLang="zh-CN" sz="1600">
              <a:solidFill>
                <a:schemeClr val="bg1"/>
              </a:solidFill>
              <a:latin typeface="Arial" panose="020B0604020202020204" pitchFamily="34" charset="0"/>
              <a:ea typeface="汉仪旗黑-55简" panose="00020600040101010101" charset="-122"/>
            </a:endParaRPr>
          </a:p>
          <a:p>
            <a:pPr indent="0">
              <a:buFont typeface="Wingdings" panose="05000000000000000000" charset="0"/>
              <a:buNone/>
            </a:pPr>
            <a:r>
              <a:rPr lang="en-US" altLang="zh-CN" sz="1600">
                <a:solidFill>
                  <a:schemeClr val="bg1"/>
                </a:solidFill>
                <a:latin typeface="Arial" panose="020B0604020202020204" pitchFamily="34" charset="0"/>
                <a:ea typeface="汉仪旗黑-55简" panose="00020600040101010101" charset="-122"/>
              </a:rPr>
              <a:t>non-AP HE STAs</a:t>
            </a:r>
            <a:r>
              <a:rPr lang="zh-CN" altLang="en-US" sz="1600">
                <a:solidFill>
                  <a:schemeClr val="bg1"/>
                </a:solidFill>
                <a:latin typeface="Arial" panose="020B0604020202020204" pitchFamily="34" charset="0"/>
                <a:ea typeface="汉仪旗黑-55简" panose="00020600040101010101" charset="-122"/>
              </a:rPr>
              <a:t>：</a:t>
            </a:r>
            <a:r>
              <a:rPr lang="en-US" altLang="zh-CN" sz="1600">
                <a:solidFill>
                  <a:schemeClr val="bg1"/>
                </a:solidFill>
                <a:latin typeface="Arial" panose="020B0604020202020204" pitchFamily="34" charset="0"/>
                <a:ea typeface="汉仪旗黑-55简" panose="00020600040101010101" charset="-122"/>
              </a:rPr>
              <a:t> </a:t>
            </a:r>
            <a:r>
              <a:rPr lang="zh-CN" altLang="en-US" sz="1600">
                <a:solidFill>
                  <a:schemeClr val="bg1"/>
                </a:solidFill>
                <a:latin typeface="Arial" panose="020B0604020202020204" pitchFamily="34" charset="0"/>
                <a:ea typeface="汉仪旗黑-55简" panose="00020600040101010101" charset="-122"/>
              </a:rPr>
              <a:t>更新本地的dot11TXOPDurationRTSThreshold值（类似dot11RTSThreshold）</a:t>
            </a:r>
            <a:endParaRPr lang="zh-CN" altLang="en-US" sz="1600">
              <a:solidFill>
                <a:schemeClr val="bg1"/>
              </a:solidFill>
              <a:latin typeface="Arial" panose="020B0604020202020204" pitchFamily="34" charset="0"/>
              <a:ea typeface="汉仪旗黑-55简" panose="00020600040101010101" charset="-122"/>
            </a:endParaRPr>
          </a:p>
        </p:txBody>
      </p:sp>
      <p:pic>
        <p:nvPicPr>
          <p:cNvPr id="46" name="图片 5"/>
          <p:cNvPicPr>
            <a:picLocks noChangeAspect="1"/>
          </p:cNvPicPr>
          <p:nvPr/>
        </p:nvPicPr>
        <p:blipFill>
          <a:blip r:embed="rId1"/>
          <a:stretch>
            <a:fillRect/>
          </a:stretch>
        </p:blipFill>
        <p:spPr>
          <a:xfrm>
            <a:off x="240665" y="1406208"/>
            <a:ext cx="7133590" cy="1513840"/>
          </a:xfrm>
          <a:prstGeom prst="rect">
            <a:avLst/>
          </a:prstGeom>
          <a:noFill/>
          <a:ln>
            <a:noFill/>
          </a:ln>
        </p:spPr>
      </p:pic>
      <p:pic>
        <p:nvPicPr>
          <p:cNvPr id="47" name="图片 6"/>
          <p:cNvPicPr>
            <a:picLocks noChangeAspect="1"/>
          </p:cNvPicPr>
          <p:nvPr/>
        </p:nvPicPr>
        <p:blipFill>
          <a:blip r:embed="rId2"/>
          <a:stretch>
            <a:fillRect/>
          </a:stretch>
        </p:blipFill>
        <p:spPr>
          <a:xfrm>
            <a:off x="326073" y="3107690"/>
            <a:ext cx="7047865" cy="1892300"/>
          </a:xfrm>
          <a:prstGeom prst="rect">
            <a:avLst/>
          </a:prstGeom>
          <a:noFill/>
          <a:ln>
            <a:noFill/>
          </a:ln>
        </p:spPr>
      </p:pic>
      <p:graphicFrame>
        <p:nvGraphicFramePr>
          <p:cNvPr id="5" name="表格 4"/>
          <p:cNvGraphicFramePr/>
          <p:nvPr>
            <p:custDataLst>
              <p:tags r:id="rId3"/>
            </p:custDataLst>
          </p:nvPr>
        </p:nvGraphicFramePr>
        <p:xfrm>
          <a:off x="7865110" y="2379345"/>
          <a:ext cx="4147820" cy="1513840"/>
        </p:xfrm>
        <a:graphic>
          <a:graphicData uri="http://schemas.openxmlformats.org/drawingml/2006/table">
            <a:tbl>
              <a:tblPr firstRow="1" bandRow="1">
                <a:tableStyleId>{5C22544A-7EE6-4342-B048-85BDC9FD1C3A}</a:tableStyleId>
              </a:tblPr>
              <a:tblGrid>
                <a:gridCol w="911225"/>
                <a:gridCol w="3236595"/>
              </a:tblGrid>
              <a:tr h="381000">
                <a:tc>
                  <a:txBody>
                    <a:bodyPr/>
                    <a:p>
                      <a:pPr algn="ctr">
                        <a:buNone/>
                      </a:pPr>
                      <a:r>
                        <a:rPr lang="en-US" altLang="zh-CN" sz="1600">
                          <a:latin typeface="Arial" panose="020B0604020202020204" pitchFamily="34" charset="0"/>
                          <a:ea typeface="汉仪旗黑-55简" panose="00020600040101010101" charset="-122"/>
                          <a:sym typeface="+mn-ea"/>
                        </a:rPr>
                        <a:t>Value</a:t>
                      </a:r>
                      <a:endParaRPr lang="en-US" altLang="zh-CN" sz="1600">
                        <a:latin typeface="Arial" panose="020B0604020202020204" pitchFamily="34" charset="0"/>
                        <a:ea typeface="汉仪旗黑-55简" panose="00020600040101010101" charset="-122"/>
                        <a:sym typeface="+mn-ea"/>
                      </a:endParaRPr>
                    </a:p>
                  </a:txBody>
                  <a:tcPr/>
                </a:tc>
                <a:tc>
                  <a:txBody>
                    <a:bodyPr/>
                    <a:p>
                      <a:pPr algn="ctr">
                        <a:buNone/>
                      </a:pPr>
                      <a:r>
                        <a:rPr lang="zh-CN" altLang="en-US" sz="1600">
                          <a:latin typeface="Arial" panose="020B0604020202020204" pitchFamily="34" charset="0"/>
                          <a:ea typeface="汉仪旗黑-55简" panose="00020600040101010101" charset="-122"/>
                        </a:rPr>
                        <a:t>备注</a:t>
                      </a:r>
                      <a:endParaRPr lang="zh-CN" altLang="en-US" sz="1600">
                        <a:latin typeface="Arial" panose="020B0604020202020204" pitchFamily="34" charset="0"/>
                        <a:ea typeface="汉仪旗黑-55简" panose="00020600040101010101" charset="-122"/>
                      </a:endParaRPr>
                    </a:p>
                  </a:txBody>
                  <a:tcPr/>
                </a:tc>
              </a:tr>
              <a:tr h="381000">
                <a:tc>
                  <a:txBody>
                    <a:bodyPr/>
                    <a:p>
                      <a:pPr>
                        <a:buNone/>
                      </a:pPr>
                      <a:r>
                        <a:rPr lang="en-US" altLang="zh-CN" sz="1600">
                          <a:latin typeface="Arial" panose="020B0604020202020204" pitchFamily="34" charset="0"/>
                          <a:ea typeface="汉仪旗黑-55简" panose="00020600040101010101" charset="-122"/>
                          <a:sym typeface="+mn-ea"/>
                        </a:rPr>
                        <a:t>0         </a:t>
                      </a:r>
                      <a:endParaRPr lang="en-US" altLang="zh-CN" sz="1600">
                        <a:latin typeface="Arial" panose="020B0604020202020204" pitchFamily="34" charset="0"/>
                        <a:ea typeface="汉仪旗黑-55简" panose="00020600040101010101" charset="-122"/>
                        <a:sym typeface="+mn-ea"/>
                      </a:endParaRPr>
                    </a:p>
                  </a:txBody>
                  <a:tcPr/>
                </a:tc>
                <a:tc>
                  <a:txBody>
                    <a:bodyPr/>
                    <a:p>
                      <a:pPr>
                        <a:buNone/>
                      </a:pPr>
                      <a:r>
                        <a:rPr lang="zh-CN" altLang="en-US" sz="1600">
                          <a:latin typeface="Arial" panose="020B0604020202020204" pitchFamily="34" charset="0"/>
                          <a:ea typeface="汉仪旗黑-55简" panose="00020600040101010101" charset="-122"/>
                          <a:sym typeface="+mn-ea"/>
                        </a:rPr>
                        <a:t>维持上个值不变</a:t>
                      </a:r>
                      <a:endParaRPr lang="zh-CN" altLang="en-US" sz="1600">
                        <a:latin typeface="Arial" panose="020B0604020202020204" pitchFamily="34" charset="0"/>
                        <a:ea typeface="汉仪旗黑-55简" panose="00020600040101010101" charset="-122"/>
                        <a:sym typeface="+mn-ea"/>
                      </a:endParaRPr>
                    </a:p>
                  </a:txBody>
                  <a:tcPr/>
                </a:tc>
              </a:tr>
              <a:tr h="370840">
                <a:tc>
                  <a:txBody>
                    <a:bodyPr/>
                    <a:p>
                      <a:pPr>
                        <a:buNone/>
                      </a:pPr>
                      <a:r>
                        <a:rPr lang="en-US" altLang="zh-CN" sz="1600">
                          <a:latin typeface="Arial" panose="020B0604020202020204" pitchFamily="34" charset="0"/>
                          <a:ea typeface="汉仪旗黑-55简" panose="00020600040101010101" charset="-122"/>
                          <a:sym typeface="+mn-ea"/>
                        </a:rPr>
                        <a:t>1-1022</a:t>
                      </a:r>
                      <a:endParaRPr lang="en-US" altLang="zh-CN" sz="1600">
                        <a:latin typeface="Arial" panose="020B0604020202020204" pitchFamily="34" charset="0"/>
                        <a:ea typeface="汉仪旗黑-55简" panose="00020600040101010101" charset="-122"/>
                        <a:sym typeface="+mn-ea"/>
                      </a:endParaRPr>
                    </a:p>
                  </a:txBody>
                  <a:tcPr/>
                </a:tc>
                <a:tc>
                  <a:txBody>
                    <a:bodyPr/>
                    <a:p>
                      <a:pPr>
                        <a:buNone/>
                      </a:pPr>
                      <a:r>
                        <a:rPr lang="en-US" altLang="zh-CN" sz="1600">
                          <a:latin typeface="Arial" panose="020B0604020202020204" pitchFamily="34" charset="0"/>
                          <a:ea typeface="汉仪旗黑-55简" panose="00020600040101010101" charset="-122"/>
                          <a:sym typeface="+mn-ea"/>
                        </a:rPr>
                        <a:t>32us</a:t>
                      </a:r>
                      <a:r>
                        <a:rPr lang="zh-CN" altLang="en-US" sz="1600">
                          <a:latin typeface="Arial" panose="020B0604020202020204" pitchFamily="34" charset="0"/>
                          <a:ea typeface="汉仪旗黑-55简" panose="00020600040101010101" charset="-122"/>
                          <a:sym typeface="+mn-ea"/>
                        </a:rPr>
                        <a:t>为单位的</a:t>
                      </a:r>
                      <a:r>
                        <a:rPr lang="en-US" altLang="zh-CN" sz="1600">
                          <a:latin typeface="Arial" panose="020B0604020202020204" pitchFamily="34" charset="0"/>
                          <a:ea typeface="汉仪旗黑-55简" panose="00020600040101010101" charset="-122"/>
                          <a:sym typeface="+mn-ea"/>
                        </a:rPr>
                        <a:t>TXOP Duration</a:t>
                      </a:r>
                      <a:r>
                        <a:rPr lang="zh-CN" altLang="en-US" sz="1600">
                          <a:latin typeface="Arial" panose="020B0604020202020204" pitchFamily="34" charset="0"/>
                          <a:ea typeface="汉仪旗黑-55简" panose="00020600040101010101" charset="-122"/>
                          <a:sym typeface="+mn-ea"/>
                        </a:rPr>
                        <a:t>门限</a:t>
                      </a:r>
                      <a:endParaRPr lang="zh-CN" altLang="en-US" sz="1600">
                        <a:latin typeface="Arial" panose="020B0604020202020204" pitchFamily="34" charset="0"/>
                        <a:ea typeface="汉仪旗黑-55简" panose="00020600040101010101" charset="-122"/>
                        <a:sym typeface="+mn-ea"/>
                      </a:endParaRPr>
                    </a:p>
                  </a:txBody>
                  <a:tcPr/>
                </a:tc>
              </a:tr>
              <a:tr h="381000">
                <a:tc>
                  <a:txBody>
                    <a:bodyPr/>
                    <a:p>
                      <a:pPr>
                        <a:buNone/>
                      </a:pPr>
                      <a:r>
                        <a:rPr lang="en-US" altLang="zh-CN" sz="1600">
                          <a:latin typeface="Arial" panose="020B0604020202020204" pitchFamily="34" charset="0"/>
                          <a:ea typeface="汉仪旗黑-55简" panose="00020600040101010101" charset="-122"/>
                          <a:sym typeface="+mn-ea"/>
                        </a:rPr>
                        <a:t>1023   </a:t>
                      </a:r>
                      <a:endParaRPr lang="en-US" altLang="zh-CN" sz="1600">
                        <a:latin typeface="Arial" panose="020B0604020202020204" pitchFamily="34" charset="0"/>
                        <a:ea typeface="汉仪旗黑-55简" panose="00020600040101010101" charset="-122"/>
                        <a:sym typeface="+mn-ea"/>
                      </a:endParaRPr>
                    </a:p>
                  </a:txBody>
                  <a:tcPr/>
                </a:tc>
                <a:tc>
                  <a:txBody>
                    <a:bodyPr/>
                    <a:p>
                      <a:pPr>
                        <a:buNone/>
                      </a:pPr>
                      <a:r>
                        <a:rPr lang="en-US" altLang="zh-CN" sz="1600">
                          <a:latin typeface="Arial" panose="020B0604020202020204" pitchFamily="34" charset="0"/>
                          <a:ea typeface="汉仪旗黑-55简" panose="00020600040101010101" charset="-122"/>
                          <a:sym typeface="+mn-ea"/>
                        </a:rPr>
                        <a:t>Disabled By HE AP</a:t>
                      </a:r>
                      <a:endParaRPr lang="en-US" altLang="zh-CN" sz="1600">
                        <a:latin typeface="Arial" panose="020B0604020202020204" pitchFamily="34" charset="0"/>
                        <a:ea typeface="汉仪旗黑-55简" panose="00020600040101010101" charset="-122"/>
                        <a:sym typeface="+mn-ea"/>
                      </a:endParaRPr>
                    </a:p>
                  </a:txBody>
                  <a:tcPr/>
                </a:tc>
              </a:tr>
            </a:tbl>
          </a:graphicData>
        </a:graphic>
      </p:graphicFrame>
      <p:cxnSp>
        <p:nvCxnSpPr>
          <p:cNvPr id="15" name="直接箭头连接符 14"/>
          <p:cNvCxnSpPr/>
          <p:nvPr/>
        </p:nvCxnSpPr>
        <p:spPr>
          <a:xfrm flipV="1">
            <a:off x="3076575" y="2693035"/>
            <a:ext cx="4788535" cy="1123315"/>
          </a:xfrm>
          <a:prstGeom prst="straightConnector1">
            <a:avLst/>
          </a:prstGeom>
          <a:ln w="19050">
            <a:solidFill>
              <a:srgbClr val="FF0000">
                <a:alpha val="44000"/>
              </a:srgb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940435" y="2344420"/>
            <a:ext cx="1835785" cy="1218565"/>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567430" y="2320925"/>
            <a:ext cx="3322955" cy="124206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a:xfrm>
            <a:off x="146050" y="139700"/>
            <a:ext cx="11877040" cy="705485"/>
          </a:xfrm>
          <a:solidFill>
            <a:schemeClr val="accent4">
              <a:lumMod val="95000"/>
            </a:schemeClr>
          </a:solidFill>
        </p:spPr>
        <p:txBody>
          <a:bodyPr>
            <a:normAutofit/>
          </a:bodyPr>
          <a:p>
            <a:r>
              <a:rPr lang="en-US" altLang="zh-CN">
                <a:solidFill>
                  <a:schemeClr val="bg1"/>
                </a:solidFill>
                <a:ea typeface="汉仪文黑-85W" panose="00020600040101010101" charset="-122"/>
              </a:rPr>
              <a:t>NAV</a:t>
            </a:r>
            <a:r>
              <a:rPr>
                <a:solidFill>
                  <a:schemeClr val="bg1"/>
                </a:solidFill>
                <a:ea typeface="汉仪文黑-85W" panose="00020600040101010101" charset="-122"/>
              </a:rPr>
              <a:t>实现方式</a:t>
            </a:r>
            <a:endParaRPr>
              <a:solidFill>
                <a:schemeClr val="bg1"/>
              </a:solidFill>
              <a:ea typeface="汉仪文黑-85W" panose="00020600040101010101" charset="-122"/>
            </a:endParaRPr>
          </a:p>
        </p:txBody>
      </p:sp>
      <p:pic>
        <p:nvPicPr>
          <p:cNvPr id="5" name="图片 4"/>
          <p:cNvPicPr>
            <a:picLocks noChangeAspect="1"/>
          </p:cNvPicPr>
          <p:nvPr>
            <p:custDataLst>
              <p:tags r:id="rId1"/>
            </p:custDataLst>
          </p:nvPr>
        </p:nvPicPr>
        <p:blipFill>
          <a:blip r:embed="rId2"/>
          <a:stretch>
            <a:fillRect/>
          </a:stretch>
        </p:blipFill>
        <p:spPr>
          <a:xfrm>
            <a:off x="168910" y="1143000"/>
            <a:ext cx="7566660" cy="2415540"/>
          </a:xfrm>
          <a:prstGeom prst="rect">
            <a:avLst/>
          </a:prstGeom>
        </p:spPr>
      </p:pic>
      <p:pic>
        <p:nvPicPr>
          <p:cNvPr id="6" name="图片 5"/>
          <p:cNvPicPr>
            <a:picLocks noChangeAspect="1"/>
          </p:cNvPicPr>
          <p:nvPr/>
        </p:nvPicPr>
        <p:blipFill>
          <a:blip r:embed="rId3"/>
          <a:stretch>
            <a:fillRect/>
          </a:stretch>
        </p:blipFill>
        <p:spPr>
          <a:xfrm>
            <a:off x="224155" y="3642360"/>
            <a:ext cx="7566660" cy="2844800"/>
          </a:xfrm>
          <a:prstGeom prst="rect">
            <a:avLst/>
          </a:prstGeom>
        </p:spPr>
      </p:pic>
      <p:sp>
        <p:nvSpPr>
          <p:cNvPr id="7" name="文本框 6"/>
          <p:cNvSpPr txBox="1"/>
          <p:nvPr>
            <p:custDataLst>
              <p:tags r:id="rId4"/>
            </p:custDataLst>
          </p:nvPr>
        </p:nvSpPr>
        <p:spPr>
          <a:xfrm>
            <a:off x="8069580" y="1448435"/>
            <a:ext cx="3533140" cy="4769485"/>
          </a:xfrm>
          <a:prstGeom prst="rect">
            <a:avLst/>
          </a:prstGeom>
          <a:solidFill>
            <a:schemeClr val="accent1"/>
          </a:solidFill>
        </p:spPr>
        <p:txBody>
          <a:bodyPr wrap="square" rtlCol="0">
            <a:spAutoFit/>
          </a:bodyPr>
          <a:p>
            <a:r>
              <a:rPr lang="zh-CN" altLang="en-US" sz="1600">
                <a:solidFill>
                  <a:schemeClr val="lt1"/>
                </a:solidFill>
                <a:latin typeface="Arial" panose="020B0604020202020204" pitchFamily="34" charset="0"/>
                <a:ea typeface="汉仪旗黑-55简" panose="00020600040101010101" charset="-122"/>
              </a:rPr>
              <a:t>Duration</a:t>
            </a:r>
            <a:r>
              <a:rPr lang="en-US" altLang="zh-CN" sz="1600">
                <a:solidFill>
                  <a:schemeClr val="lt1"/>
                </a:solidFill>
                <a:latin typeface="Arial" panose="020B0604020202020204" pitchFamily="34" charset="0"/>
                <a:ea typeface="汉仪旗黑-55简" panose="00020600040101010101" charset="-122"/>
              </a:rPr>
              <a:t>/ID</a:t>
            </a:r>
            <a:r>
              <a:rPr lang="zh-CN" altLang="en-US" sz="1600">
                <a:solidFill>
                  <a:schemeClr val="lt1"/>
                </a:solidFill>
                <a:latin typeface="Arial" panose="020B0604020202020204" pitchFamily="34" charset="0"/>
                <a:ea typeface="汉仪旗黑-55简" panose="00020600040101010101" charset="-122"/>
              </a:rPr>
              <a:t>：用来设定 NAV</a:t>
            </a:r>
            <a:endParaRPr lang="zh-CN" altLang="en-US" sz="1600">
              <a:solidFill>
                <a:schemeClr val="lt1"/>
              </a:solidFill>
              <a:latin typeface="Arial" panose="020B0604020202020204" pitchFamily="34" charset="0"/>
              <a:ea typeface="汉仪旗黑-55简" panose="00020600040101010101" charset="-122"/>
            </a:endParaRPr>
          </a:p>
          <a:p>
            <a:endParaRPr lang="zh-CN" altLang="en-US" sz="1600">
              <a:solidFill>
                <a:schemeClr val="lt1"/>
              </a:solidFill>
              <a:latin typeface="Arial" panose="020B0604020202020204" pitchFamily="34" charset="0"/>
              <a:ea typeface="汉仪旗黑-55简" panose="00020600040101010101" charset="-122"/>
            </a:endParaRPr>
          </a:p>
          <a:p>
            <a:r>
              <a:rPr lang="zh-CN" altLang="en-US" sz="1600" b="1">
                <a:solidFill>
                  <a:srgbClr val="D48511"/>
                </a:solidFill>
                <a:latin typeface="Arial" panose="020B0604020202020204" pitchFamily="34" charset="0"/>
                <a:ea typeface="汉仪旗黑-55简" panose="00020600040101010101" charset="-122"/>
              </a:rPr>
              <a:t>当第 15 个 bit 被设定为 0 时</a:t>
            </a:r>
            <a:r>
              <a:rPr lang="zh-CN" altLang="en-US" sz="1600">
                <a:solidFill>
                  <a:schemeClr val="lt1"/>
                </a:solidFill>
                <a:latin typeface="Arial" panose="020B0604020202020204" pitchFamily="34" charset="0"/>
                <a:ea typeface="汉仪旗黑-55简" panose="00020600040101010101" charset="-122"/>
              </a:rPr>
              <a:t>， Duration/ID 位就会被用来设定 NAV</a:t>
            </a:r>
            <a:endParaRPr lang="zh-CN" altLang="en-US" sz="1600">
              <a:solidFill>
                <a:schemeClr val="lt1"/>
              </a:solidFill>
              <a:latin typeface="Arial" panose="020B0604020202020204" pitchFamily="34" charset="0"/>
              <a:ea typeface="汉仪旗黑-55简" panose="00020600040101010101" charset="-122"/>
            </a:endParaRPr>
          </a:p>
          <a:p>
            <a:endParaRPr lang="zh-CN" altLang="en-US" sz="1600">
              <a:solidFill>
                <a:schemeClr val="lt1"/>
              </a:solidFill>
              <a:latin typeface="Arial" panose="020B0604020202020204" pitchFamily="34" charset="0"/>
              <a:ea typeface="汉仪旗黑-55简" panose="00020600040101010101" charset="-122"/>
            </a:endParaRPr>
          </a:p>
          <a:p>
            <a:pPr marL="285750" indent="-285750">
              <a:buFont typeface="Wingdings" panose="05000000000000000000" charset="0"/>
              <a:buChar char="ü"/>
            </a:pPr>
            <a:r>
              <a:rPr lang="zh-CN" altLang="en-US" sz="1600">
                <a:solidFill>
                  <a:schemeClr val="lt1"/>
                </a:solidFill>
                <a:latin typeface="Arial" panose="020B0604020202020204" pitchFamily="34" charset="0"/>
                <a:ea typeface="汉仪旗黑-55简" panose="00020600040101010101" charset="-122"/>
              </a:rPr>
              <a:t>此数值代表目前所进行的传输预计使用介质多少</a:t>
            </a:r>
            <a:r>
              <a:rPr lang="zh-CN" altLang="en-US" sz="1600" b="1">
                <a:solidFill>
                  <a:schemeClr val="lt1"/>
                </a:solidFill>
                <a:latin typeface="Arial" panose="020B0604020202020204" pitchFamily="34" charset="0"/>
                <a:ea typeface="汉仪旗黑-55简" panose="00020600040101010101" charset="-122"/>
              </a:rPr>
              <a:t>微秒</a:t>
            </a:r>
            <a:endParaRPr lang="zh-CN" altLang="en-US" sz="1600">
              <a:solidFill>
                <a:schemeClr val="lt1"/>
              </a:solidFill>
              <a:latin typeface="Arial" panose="020B0604020202020204" pitchFamily="34" charset="0"/>
              <a:ea typeface="汉仪旗黑-55简" panose="00020600040101010101" charset="-122"/>
            </a:endParaRPr>
          </a:p>
          <a:p>
            <a:pPr marL="285750" indent="-285750">
              <a:buFont typeface="Wingdings" panose="05000000000000000000" charset="0"/>
              <a:buChar char="ü"/>
            </a:pPr>
            <a:endParaRPr lang="zh-CN" altLang="en-US" sz="1600">
              <a:solidFill>
                <a:schemeClr val="lt1"/>
              </a:solidFill>
              <a:latin typeface="Arial" panose="020B0604020202020204" pitchFamily="34" charset="0"/>
              <a:ea typeface="汉仪旗黑-55简" panose="00020600040101010101" charset="-122"/>
            </a:endParaRPr>
          </a:p>
          <a:p>
            <a:pPr marL="285750" indent="-285750">
              <a:buFont typeface="Wingdings" panose="05000000000000000000" charset="0"/>
              <a:buChar char="ü"/>
            </a:pPr>
            <a:r>
              <a:rPr lang="zh-CN" altLang="en-US" sz="1600">
                <a:solidFill>
                  <a:schemeClr val="lt1"/>
                </a:solidFill>
                <a:latin typeface="Arial" panose="020B0604020202020204" pitchFamily="34" charset="0"/>
                <a:ea typeface="汉仪旗黑-55简" panose="00020600040101010101" charset="-122"/>
              </a:rPr>
              <a:t>工作站（非接收对象）必须监视所收到的任何帧头，并按一定规则更新本地NAV值。当</a:t>
            </a:r>
            <a:r>
              <a:rPr lang="en-US" altLang="zh-CN" sz="1600">
                <a:solidFill>
                  <a:schemeClr val="lt1"/>
                </a:solidFill>
                <a:latin typeface="Arial" panose="020B0604020202020204" pitchFamily="34" charset="0"/>
                <a:ea typeface="汉仪旗黑-55简" panose="00020600040101010101" charset="-122"/>
              </a:rPr>
              <a:t>NAV</a:t>
            </a:r>
            <a:r>
              <a:rPr lang="zh-CN" altLang="en-US" sz="1600">
                <a:solidFill>
                  <a:schemeClr val="lt1"/>
                </a:solidFill>
                <a:latin typeface="Arial" panose="020B0604020202020204" pitchFamily="34" charset="0"/>
                <a:ea typeface="汉仪旗黑-55简" panose="00020600040101010101" charset="-122"/>
              </a:rPr>
              <a:t>值倒计时为</a:t>
            </a:r>
            <a:r>
              <a:rPr lang="en-US" altLang="zh-CN" sz="1600">
                <a:solidFill>
                  <a:schemeClr val="lt1"/>
                </a:solidFill>
                <a:latin typeface="Arial" panose="020B0604020202020204" pitchFamily="34" charset="0"/>
                <a:ea typeface="汉仪旗黑-55简" panose="00020600040101010101" charset="-122"/>
              </a:rPr>
              <a:t>0</a:t>
            </a:r>
            <a:r>
              <a:rPr lang="zh-CN" altLang="en-US" sz="1600">
                <a:solidFill>
                  <a:schemeClr val="lt1"/>
                </a:solidFill>
                <a:latin typeface="Arial" panose="020B0604020202020204" pitchFamily="34" charset="0"/>
                <a:ea typeface="汉仪旗黑-55简" panose="00020600040101010101" charset="-122"/>
              </a:rPr>
              <a:t>时，并且有数据要发送，开始</a:t>
            </a:r>
            <a:r>
              <a:rPr lang="en-US" altLang="zh-CN" sz="1600">
                <a:solidFill>
                  <a:schemeClr val="lt1"/>
                </a:solidFill>
                <a:latin typeface="Arial" panose="020B0604020202020204" pitchFamily="34" charset="0"/>
                <a:ea typeface="汉仪旗黑-55简" panose="00020600040101010101" charset="-122"/>
              </a:rPr>
              <a:t>Backoff</a:t>
            </a:r>
            <a:r>
              <a:rPr lang="zh-CN" altLang="en-US" sz="1600">
                <a:solidFill>
                  <a:schemeClr val="lt1"/>
                </a:solidFill>
                <a:latin typeface="Arial" panose="020B0604020202020204" pitchFamily="34" charset="0"/>
                <a:ea typeface="汉仪旗黑-55简" panose="00020600040101010101" charset="-122"/>
              </a:rPr>
              <a:t>竞争访问介质过程</a:t>
            </a:r>
            <a:endParaRPr lang="zh-CN" altLang="en-US" sz="1600">
              <a:solidFill>
                <a:schemeClr val="lt1"/>
              </a:solidFill>
              <a:latin typeface="Arial" panose="020B0604020202020204" pitchFamily="34" charset="0"/>
              <a:ea typeface="汉仪旗黑-55简" panose="00020600040101010101" charset="-122"/>
            </a:endParaRPr>
          </a:p>
          <a:p>
            <a:pPr marL="285750" indent="-285750">
              <a:buFont typeface="Wingdings" panose="05000000000000000000" charset="0"/>
              <a:buChar char="ü"/>
            </a:pPr>
            <a:endParaRPr lang="zh-CN" altLang="en-US" sz="1600">
              <a:solidFill>
                <a:schemeClr val="lt1"/>
              </a:solidFill>
              <a:latin typeface="Arial" panose="020B0604020202020204" pitchFamily="34" charset="0"/>
              <a:ea typeface="汉仪旗黑-55简" panose="00020600040101010101" charset="-122"/>
            </a:endParaRPr>
          </a:p>
          <a:p>
            <a:pPr marL="285750" indent="-285750">
              <a:buFont typeface="Wingdings" panose="05000000000000000000" charset="0"/>
              <a:buChar char="ü"/>
            </a:pPr>
            <a:r>
              <a:rPr lang="zh-CN" altLang="en-US" sz="1600">
                <a:solidFill>
                  <a:schemeClr val="lt1"/>
                </a:solidFill>
                <a:latin typeface="Arial" panose="020B0604020202020204" pitchFamily="34" charset="0"/>
                <a:ea typeface="汉仪旗黑-55简" panose="00020600040101010101" charset="-122"/>
              </a:rPr>
              <a:t>广播</a:t>
            </a:r>
            <a:r>
              <a:rPr lang="en-US" altLang="zh-CN" sz="1600">
                <a:solidFill>
                  <a:schemeClr val="lt1"/>
                </a:solidFill>
                <a:latin typeface="Arial" panose="020B0604020202020204" pitchFamily="34" charset="0"/>
                <a:ea typeface="汉仪旗黑-55简" panose="00020600040101010101" charset="-122"/>
              </a:rPr>
              <a:t>/</a:t>
            </a:r>
            <a:r>
              <a:rPr lang="zh-CN" altLang="en-US" sz="1600">
                <a:solidFill>
                  <a:schemeClr val="lt1"/>
                </a:solidFill>
                <a:latin typeface="Arial" panose="020B0604020202020204" pitchFamily="34" charset="0"/>
                <a:ea typeface="汉仪旗黑-55简" panose="00020600040101010101" charset="-122"/>
              </a:rPr>
              <a:t>组播帧</a:t>
            </a:r>
            <a:r>
              <a:rPr lang="en-US" altLang="zh-CN" sz="1600">
                <a:solidFill>
                  <a:schemeClr val="lt1"/>
                </a:solidFill>
                <a:latin typeface="Arial" panose="020B0604020202020204" pitchFamily="34" charset="0"/>
                <a:ea typeface="汉仪旗黑-55简" panose="00020600040101010101" charset="-122"/>
              </a:rPr>
              <a:t>Duration</a:t>
            </a:r>
            <a:r>
              <a:rPr lang="zh-CN" altLang="en-US" sz="1600">
                <a:solidFill>
                  <a:schemeClr val="lt1"/>
                </a:solidFill>
                <a:latin typeface="Arial" panose="020B0604020202020204" pitchFamily="34" charset="0"/>
                <a:ea typeface="汉仪旗黑-55简" panose="00020600040101010101" charset="-122"/>
              </a:rPr>
              <a:t>字段固定为</a:t>
            </a:r>
            <a:r>
              <a:rPr lang="en-US" altLang="zh-CN" sz="1600">
                <a:solidFill>
                  <a:schemeClr val="lt1"/>
                </a:solidFill>
                <a:latin typeface="Arial" panose="020B0604020202020204" pitchFamily="34" charset="0"/>
                <a:ea typeface="汉仪旗黑-55简" panose="00020600040101010101" charset="-122"/>
              </a:rPr>
              <a:t>0</a:t>
            </a:r>
            <a:endParaRPr lang="en-US" altLang="zh-CN" sz="1600">
              <a:solidFill>
                <a:schemeClr val="lt1"/>
              </a:solidFill>
              <a:latin typeface="Arial" panose="020B0604020202020204" pitchFamily="34" charset="0"/>
              <a:ea typeface="汉仪旗黑-55简" panose="00020600040101010101" charset="-122"/>
            </a:endParaRPr>
          </a:p>
          <a:p>
            <a:pPr marL="285750" indent="-285750">
              <a:buFont typeface="Wingdings" panose="05000000000000000000" charset="0"/>
              <a:buChar char="ü"/>
            </a:pPr>
            <a:endParaRPr lang="en-US" altLang="zh-CN" sz="1600">
              <a:solidFill>
                <a:schemeClr val="lt1"/>
              </a:solidFill>
              <a:latin typeface="Arial" panose="020B0604020202020204" pitchFamily="34" charset="0"/>
              <a:ea typeface="汉仪旗黑-55简" panose="00020600040101010101" charset="-122"/>
            </a:endParaRPr>
          </a:p>
          <a:p>
            <a:pPr marL="285750" indent="-285750">
              <a:buFont typeface="Wingdings" panose="05000000000000000000" charset="0"/>
              <a:buChar char="ü"/>
            </a:pPr>
            <a:r>
              <a:rPr lang="en-US" altLang="zh-CN" sz="1600">
                <a:solidFill>
                  <a:schemeClr val="lt1"/>
                </a:solidFill>
                <a:latin typeface="Arial" panose="020B0604020202020204" pitchFamily="34" charset="0"/>
                <a:ea typeface="汉仪旗黑-55简" panose="00020600040101010101" charset="-122"/>
              </a:rPr>
              <a:t>PS_Poll</a:t>
            </a:r>
            <a:r>
              <a:rPr lang="zh-CN" altLang="en-US" sz="1600">
                <a:solidFill>
                  <a:schemeClr val="lt1"/>
                </a:solidFill>
                <a:latin typeface="Arial" panose="020B0604020202020204" pitchFamily="34" charset="0"/>
                <a:ea typeface="汉仪旗黑-55简" panose="00020600040101010101" charset="-122"/>
              </a:rPr>
              <a:t>帧</a:t>
            </a:r>
            <a:r>
              <a:rPr lang="en-US" altLang="zh-CN" sz="1600">
                <a:solidFill>
                  <a:schemeClr val="lt1"/>
                </a:solidFill>
                <a:latin typeface="Arial" panose="020B0604020202020204" pitchFamily="34" charset="0"/>
                <a:ea typeface="汉仪旗黑-55简" panose="00020600040101010101" charset="-122"/>
              </a:rPr>
              <a:t>,</a:t>
            </a:r>
            <a:r>
              <a:rPr lang="zh-CN" altLang="en-US" sz="1600">
                <a:solidFill>
                  <a:schemeClr val="lt1"/>
                </a:solidFill>
                <a:latin typeface="Arial" panose="020B0604020202020204" pitchFamily="34" charset="0"/>
                <a:ea typeface="汉仪旗黑-55简" panose="00020600040101010101" charset="-122"/>
              </a:rPr>
              <a:t>，其</a:t>
            </a:r>
            <a:r>
              <a:rPr lang="en-US" altLang="zh-CN" sz="1600">
                <a:solidFill>
                  <a:schemeClr val="lt1"/>
                </a:solidFill>
                <a:latin typeface="Arial" panose="020B0604020202020204" pitchFamily="34" charset="0"/>
                <a:ea typeface="汉仪旗黑-55简" panose="00020600040101010101" charset="-122"/>
              </a:rPr>
              <a:t>Duration/ID</a:t>
            </a:r>
            <a:r>
              <a:rPr lang="zh-CN" altLang="en-US" sz="1600">
                <a:solidFill>
                  <a:schemeClr val="lt1"/>
                </a:solidFill>
                <a:latin typeface="Arial" panose="020B0604020202020204" pitchFamily="34" charset="0"/>
                <a:ea typeface="汉仪旗黑-55简" panose="00020600040101010101" charset="-122"/>
              </a:rPr>
              <a:t>字段指示</a:t>
            </a:r>
            <a:r>
              <a:rPr lang="en-US" altLang="zh-CN" sz="1600">
                <a:solidFill>
                  <a:schemeClr val="lt1"/>
                </a:solidFill>
                <a:latin typeface="Arial" panose="020B0604020202020204" pitchFamily="34" charset="0"/>
                <a:ea typeface="汉仪旗黑-55简" panose="00020600040101010101" charset="-122"/>
              </a:rPr>
              <a:t>STA</a:t>
            </a:r>
            <a:r>
              <a:rPr lang="zh-CN" altLang="en-US" sz="1600">
                <a:solidFill>
                  <a:schemeClr val="lt1"/>
                </a:solidFill>
                <a:latin typeface="Arial" panose="020B0604020202020204" pitchFamily="34" charset="0"/>
                <a:ea typeface="汉仪旗黑-55简" panose="00020600040101010101" charset="-122"/>
              </a:rPr>
              <a:t>的</a:t>
            </a:r>
            <a:r>
              <a:rPr lang="en-US" altLang="zh-CN" sz="1600">
                <a:solidFill>
                  <a:schemeClr val="lt1"/>
                </a:solidFill>
                <a:latin typeface="Arial" panose="020B0604020202020204" pitchFamily="34" charset="0"/>
                <a:ea typeface="汉仪旗黑-55简" panose="00020600040101010101" charset="-122"/>
              </a:rPr>
              <a:t>AID</a:t>
            </a:r>
            <a:r>
              <a:rPr lang="zh-CN" altLang="en-US" sz="1600">
                <a:solidFill>
                  <a:schemeClr val="lt1"/>
                </a:solidFill>
                <a:latin typeface="Arial" panose="020B0604020202020204" pitchFamily="34" charset="0"/>
                <a:ea typeface="汉仪旗黑-55简" panose="00020600040101010101" charset="-122"/>
              </a:rPr>
              <a:t>，但是也会默认设置</a:t>
            </a:r>
            <a:r>
              <a:rPr lang="en-US" altLang="zh-CN" sz="1600">
                <a:solidFill>
                  <a:schemeClr val="lt1"/>
                </a:solidFill>
                <a:latin typeface="Arial" panose="020B0604020202020204" pitchFamily="34" charset="0"/>
                <a:ea typeface="汉仪旗黑-55简" panose="00020600040101010101" charset="-122"/>
              </a:rPr>
              <a:t>NAV</a:t>
            </a:r>
            <a:r>
              <a:rPr lang="zh-CN" altLang="en-US" sz="1600">
                <a:solidFill>
                  <a:schemeClr val="lt1"/>
                </a:solidFill>
                <a:latin typeface="Arial" panose="020B0604020202020204" pitchFamily="34" charset="0"/>
                <a:ea typeface="汉仪旗黑-55简" panose="00020600040101010101" charset="-122"/>
              </a:rPr>
              <a:t>为</a:t>
            </a:r>
            <a:r>
              <a:rPr lang="en-US" altLang="zh-CN" sz="1600">
                <a:solidFill>
                  <a:schemeClr val="lt1"/>
                </a:solidFill>
                <a:latin typeface="Arial" panose="020B0604020202020204" pitchFamily="34" charset="0"/>
                <a:ea typeface="汉仪旗黑-55简" panose="00020600040101010101" charset="-122"/>
              </a:rPr>
              <a:t>ACK+1*SIFS</a:t>
            </a:r>
            <a:r>
              <a:rPr lang="zh-CN" altLang="en-US" sz="1600">
                <a:solidFill>
                  <a:schemeClr val="lt1"/>
                </a:solidFill>
                <a:latin typeface="Arial" panose="020B0604020202020204" pitchFamily="34" charset="0"/>
                <a:ea typeface="汉仪旗黑-55简" panose="00020600040101010101" charset="-122"/>
              </a:rPr>
              <a:t>长度</a:t>
            </a:r>
            <a:endParaRPr lang="zh-CN" altLang="en-US" sz="1600">
              <a:solidFill>
                <a:schemeClr val="lt1"/>
              </a:solidFill>
              <a:latin typeface="Arial" panose="020B0604020202020204" pitchFamily="34" charset="0"/>
              <a:ea typeface="汉仪旗黑-55简" panose="00020600040101010101" charset="-122"/>
            </a:endParaRPr>
          </a:p>
        </p:txBody>
      </p:sp>
      <p:sp>
        <p:nvSpPr>
          <p:cNvPr id="9" name="矩形 8"/>
          <p:cNvSpPr/>
          <p:nvPr>
            <p:custDataLst>
              <p:tags r:id="rId5"/>
            </p:custDataLst>
          </p:nvPr>
        </p:nvSpPr>
        <p:spPr>
          <a:xfrm>
            <a:off x="140335" y="1109980"/>
            <a:ext cx="11882120" cy="5502910"/>
          </a:xfrm>
          <a:prstGeom prst="rect">
            <a:avLst/>
          </a:prstGeom>
          <a:noFill/>
          <a:ln>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53" name="文本框 52"/>
          <p:cNvSpPr txBox="1"/>
          <p:nvPr/>
        </p:nvSpPr>
        <p:spPr>
          <a:xfrm>
            <a:off x="10521950" y="6289675"/>
            <a:ext cx="1460500" cy="245110"/>
          </a:xfrm>
          <a:prstGeom prst="rect">
            <a:avLst/>
          </a:prstGeom>
          <a:noFill/>
        </p:spPr>
        <p:txBody>
          <a:bodyPr wrap="none" rtlCol="0">
            <a:spAutoFit/>
          </a:bodyPr>
          <a:p>
            <a:pPr algn="l"/>
            <a:r>
              <a:rPr lang="zh-CN" altLang="en-US" sz="1000" b="1" u="sng">
                <a:solidFill>
                  <a:srgbClr val="FF0000"/>
                </a:solidFill>
                <a:effectLst>
                  <a:outerShdw blurRad="38100" dist="38100" dir="2700000" algn="tl">
                    <a:srgbClr val="000000">
                      <a:alpha val="43137"/>
                    </a:srgbClr>
                  </a:outerShdw>
                </a:effectLst>
              </a:rPr>
              <a:t>参考协议章节：</a:t>
            </a:r>
            <a:r>
              <a:rPr lang="en-US" altLang="zh-CN" sz="1000" b="1" u="sng">
                <a:solidFill>
                  <a:srgbClr val="FF0000"/>
                </a:solidFill>
                <a:effectLst>
                  <a:outerShdw blurRad="38100" dist="38100" dir="2700000" algn="tl">
                    <a:srgbClr val="000000">
                      <a:alpha val="43137"/>
                    </a:srgbClr>
                  </a:outerShdw>
                </a:effectLst>
              </a:rPr>
              <a:t>9.2.4.2</a:t>
            </a:r>
            <a:endParaRPr lang="en-US" altLang="zh-CN" sz="1000" b="1" u="sng">
              <a:solidFill>
                <a:srgbClr val="FF0000"/>
              </a:solidFill>
              <a:effectLst>
                <a:outerShdw blurRad="38100" dist="38100" dir="2700000" algn="tl">
                  <a:srgbClr val="000000">
                    <a:alpha val="43137"/>
                  </a:srgbClr>
                </a:outerShdw>
              </a:effectLst>
            </a:endParaRPr>
          </a:p>
        </p:txBody>
      </p:sp>
    </p:spTree>
    <p:custDataLst>
      <p:tags r:id="rId6"/>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custDataLst>
              <p:tags r:id="rId1"/>
            </p:custDataLst>
          </p:nvPr>
        </p:nvSpPr>
        <p:spPr>
          <a:xfrm>
            <a:off x="146050" y="137795"/>
            <a:ext cx="11780520" cy="705485"/>
          </a:xfrm>
          <a:solidFill>
            <a:schemeClr val="accent1"/>
          </a:solidFill>
        </p:spPr>
        <p:txBody>
          <a:bodyPr>
            <a:normAutofit/>
          </a:bodyPr>
          <a:p>
            <a:r>
              <a:rPr lang="en-US" altLang="zh-CN">
                <a:solidFill>
                  <a:schemeClr val="lt1"/>
                </a:solidFill>
                <a:ea typeface="汉仪旗黑-55简" panose="00020600040101010101" charset="-122"/>
              </a:rPr>
              <a:t>NAV</a:t>
            </a:r>
            <a:r>
              <a:rPr>
                <a:solidFill>
                  <a:schemeClr val="lt1"/>
                </a:solidFill>
                <a:ea typeface="汉仪旗黑-55简" panose="00020600040101010101" charset="-122"/>
              </a:rPr>
              <a:t>设置场景</a:t>
            </a:r>
            <a:r>
              <a:rPr lang="en-US" altLang="zh-CN">
                <a:solidFill>
                  <a:schemeClr val="lt1"/>
                </a:solidFill>
                <a:ea typeface="汉仪旗黑-55简" panose="00020600040101010101" charset="-122"/>
              </a:rPr>
              <a:t> -- </a:t>
            </a:r>
            <a:r>
              <a:rPr>
                <a:solidFill>
                  <a:schemeClr val="lt1"/>
                </a:solidFill>
                <a:ea typeface="汉仪旗黑-55简" panose="00020600040101010101" charset="-122"/>
              </a:rPr>
              <a:t>直接数据传输</a:t>
            </a:r>
            <a:endParaRPr>
              <a:solidFill>
                <a:schemeClr val="lt1"/>
              </a:solidFill>
              <a:ea typeface="汉仪旗黑-55简" panose="00020600040101010101" charset="-122"/>
            </a:endParaRPr>
          </a:p>
        </p:txBody>
      </p:sp>
      <p:pic>
        <p:nvPicPr>
          <p:cNvPr id="11" name="图片 5"/>
          <p:cNvPicPr>
            <a:picLocks noChangeAspect="1"/>
          </p:cNvPicPr>
          <p:nvPr/>
        </p:nvPicPr>
        <p:blipFill>
          <a:blip r:embed="rId2"/>
          <a:srcRect b="10371"/>
          <a:stretch>
            <a:fillRect/>
          </a:stretch>
        </p:blipFill>
        <p:spPr>
          <a:xfrm>
            <a:off x="146685" y="1272540"/>
            <a:ext cx="6230620" cy="2078355"/>
          </a:xfrm>
          <a:prstGeom prst="rect">
            <a:avLst/>
          </a:prstGeom>
          <a:noFill/>
          <a:ln>
            <a:noFill/>
          </a:ln>
        </p:spPr>
      </p:pic>
      <p:pic>
        <p:nvPicPr>
          <p:cNvPr id="8" name="图片 6"/>
          <p:cNvPicPr>
            <a:picLocks noChangeAspect="1"/>
          </p:cNvPicPr>
          <p:nvPr/>
        </p:nvPicPr>
        <p:blipFill>
          <a:blip r:embed="rId3"/>
          <a:srcRect b="8453"/>
          <a:stretch>
            <a:fillRect/>
          </a:stretch>
        </p:blipFill>
        <p:spPr>
          <a:xfrm>
            <a:off x="146050" y="3714115"/>
            <a:ext cx="6231255" cy="2841625"/>
          </a:xfrm>
          <a:prstGeom prst="rect">
            <a:avLst/>
          </a:prstGeom>
          <a:noFill/>
          <a:ln>
            <a:noFill/>
          </a:ln>
        </p:spPr>
      </p:pic>
      <p:sp>
        <p:nvSpPr>
          <p:cNvPr id="3" name="文本框 2"/>
          <p:cNvSpPr txBox="1"/>
          <p:nvPr>
            <p:custDataLst>
              <p:tags r:id="rId4"/>
            </p:custDataLst>
          </p:nvPr>
        </p:nvSpPr>
        <p:spPr>
          <a:xfrm>
            <a:off x="6517640" y="2038350"/>
            <a:ext cx="4705985" cy="583565"/>
          </a:xfrm>
          <a:prstGeom prst="rect">
            <a:avLst/>
          </a:prstGeom>
          <a:solidFill>
            <a:schemeClr val="accent1"/>
          </a:solidFill>
        </p:spPr>
        <p:txBody>
          <a:bodyPr wrap="square" rtlCol="0">
            <a:spAutoFit/>
          </a:bodyPr>
          <a:p>
            <a:pPr marL="285750" indent="-285750">
              <a:buFont typeface="Arial" panose="020B0604020202020204" pitchFamily="34" charset="0"/>
              <a:buChar char="•"/>
            </a:pPr>
            <a:r>
              <a:rPr lang="zh-CN" altLang="en-US" sz="1600">
                <a:solidFill>
                  <a:schemeClr val="lt1"/>
                </a:solidFill>
                <a:latin typeface="Arial" panose="020B0604020202020204" pitchFamily="34" charset="0"/>
                <a:ea typeface="汉仪旗黑-55简" panose="00020600040101010101" charset="-122"/>
              </a:rPr>
              <a:t>没有分段的数据，</a:t>
            </a:r>
            <a:r>
              <a:rPr lang="en-US" altLang="zh-CN" sz="1600">
                <a:solidFill>
                  <a:schemeClr val="lt1"/>
                </a:solidFill>
                <a:latin typeface="Arial" panose="020B0604020202020204" pitchFamily="34" charset="0"/>
                <a:ea typeface="汉仪旗黑-55简" panose="00020600040101010101" charset="-122"/>
              </a:rPr>
              <a:t>ACK</a:t>
            </a:r>
            <a:r>
              <a:rPr lang="zh-CN" altLang="en-US" sz="1600">
                <a:solidFill>
                  <a:schemeClr val="lt1"/>
                </a:solidFill>
                <a:latin typeface="Arial" panose="020B0604020202020204" pitchFamily="34" charset="0"/>
                <a:ea typeface="汉仪旗黑-55简" panose="00020600040101010101" charset="-122"/>
              </a:rPr>
              <a:t>的</a:t>
            </a:r>
            <a:r>
              <a:rPr lang="en-US" altLang="zh-CN" sz="1600">
                <a:solidFill>
                  <a:schemeClr val="lt1"/>
                </a:solidFill>
                <a:latin typeface="Arial" panose="020B0604020202020204" pitchFamily="34" charset="0"/>
                <a:ea typeface="汉仪旗黑-55简" panose="00020600040101010101" charset="-122"/>
              </a:rPr>
              <a:t>NAV</a:t>
            </a:r>
            <a:r>
              <a:rPr lang="zh-CN" altLang="en-US" sz="1600">
                <a:solidFill>
                  <a:schemeClr val="lt1"/>
                </a:solidFill>
                <a:latin typeface="Arial" panose="020B0604020202020204" pitchFamily="34" charset="0"/>
                <a:ea typeface="汉仪旗黑-55简" panose="00020600040101010101" charset="-122"/>
              </a:rPr>
              <a:t>会设置为</a:t>
            </a:r>
            <a:r>
              <a:rPr lang="en-US" altLang="zh-CN" sz="1600">
                <a:solidFill>
                  <a:schemeClr val="lt1"/>
                </a:solidFill>
                <a:latin typeface="Arial" panose="020B0604020202020204" pitchFamily="34" charset="0"/>
                <a:ea typeface="汉仪旗黑-55简" panose="00020600040101010101" charset="-122"/>
              </a:rPr>
              <a:t>0</a:t>
            </a:r>
            <a:r>
              <a:rPr lang="zh-CN" altLang="en-US" sz="1600">
                <a:solidFill>
                  <a:schemeClr val="lt1"/>
                </a:solidFill>
                <a:latin typeface="Arial" panose="020B0604020202020204" pitchFamily="34" charset="0"/>
                <a:ea typeface="汉仪旗黑-55简" panose="00020600040101010101" charset="-122"/>
              </a:rPr>
              <a:t>，表示介质占用结束。</a:t>
            </a:r>
            <a:endParaRPr lang="zh-CN" altLang="en-US" sz="1600">
              <a:solidFill>
                <a:schemeClr val="lt1"/>
              </a:solidFill>
              <a:latin typeface="Arial" panose="020B0604020202020204" pitchFamily="34" charset="0"/>
              <a:ea typeface="汉仪旗黑-55简" panose="00020600040101010101" charset="-122"/>
            </a:endParaRPr>
          </a:p>
        </p:txBody>
      </p:sp>
      <p:sp>
        <p:nvSpPr>
          <p:cNvPr id="4" name="文本框 3"/>
          <p:cNvSpPr txBox="1"/>
          <p:nvPr>
            <p:custDataLst>
              <p:tags r:id="rId5"/>
            </p:custDataLst>
          </p:nvPr>
        </p:nvSpPr>
        <p:spPr>
          <a:xfrm>
            <a:off x="6517640" y="4497070"/>
            <a:ext cx="4705985" cy="829945"/>
          </a:xfrm>
          <a:prstGeom prst="rect">
            <a:avLst/>
          </a:prstGeom>
          <a:solidFill>
            <a:schemeClr val="accent1"/>
          </a:solidFill>
        </p:spPr>
        <p:txBody>
          <a:bodyPr wrap="square" rtlCol="0">
            <a:spAutoFit/>
          </a:bodyPr>
          <a:p>
            <a:pPr marL="285750" indent="-285750">
              <a:buFont typeface="Arial" panose="020B0604020202020204" pitchFamily="34" charset="0"/>
              <a:buChar char="•"/>
            </a:pPr>
            <a:r>
              <a:rPr lang="zh-CN" sz="1600">
                <a:solidFill>
                  <a:srgbClr val="FFFFFF"/>
                </a:solidFill>
                <a:latin typeface="Arial" panose="020B0604020202020204" pitchFamily="34" charset="0"/>
                <a:ea typeface="汉仪旗黑-55简" panose="00020600040101010101" charset="-122"/>
              </a:rPr>
              <a:t>有分段的数据（More Fragments</a:t>
            </a:r>
            <a:r>
              <a:rPr lang="en-US" altLang="zh-CN" sz="1600">
                <a:solidFill>
                  <a:srgbClr val="FFFFFF"/>
                </a:solidFill>
                <a:latin typeface="Arial" panose="020B0604020202020204" pitchFamily="34" charset="0"/>
                <a:ea typeface="汉仪旗黑-55简" panose="00020600040101010101" charset="-122"/>
              </a:rPr>
              <a:t>=1</a:t>
            </a:r>
            <a:r>
              <a:rPr lang="zh-CN" sz="1600">
                <a:solidFill>
                  <a:srgbClr val="FFFFFF"/>
                </a:solidFill>
                <a:latin typeface="Arial" panose="020B0604020202020204" pitchFamily="34" charset="0"/>
                <a:ea typeface="汉仪旗黑-55简" panose="00020600040101010101" charset="-122"/>
              </a:rPr>
              <a:t>），每次</a:t>
            </a:r>
            <a:r>
              <a:rPr lang="en-US" altLang="zh-CN" sz="1600">
                <a:solidFill>
                  <a:srgbClr val="FFFFFF"/>
                </a:solidFill>
                <a:latin typeface="Arial" panose="020B0604020202020204" pitchFamily="34" charset="0"/>
                <a:ea typeface="汉仪旗黑-55简" panose="00020600040101010101" charset="-122"/>
              </a:rPr>
              <a:t>DATA</a:t>
            </a:r>
            <a:r>
              <a:rPr lang="zh-CN" altLang="en-US" sz="1600">
                <a:solidFill>
                  <a:srgbClr val="FFFFFF"/>
                </a:solidFill>
                <a:latin typeface="Arial" panose="020B0604020202020204" pitchFamily="34" charset="0"/>
                <a:ea typeface="汉仪旗黑-55简" panose="00020600040101010101" charset="-122"/>
              </a:rPr>
              <a:t>和</a:t>
            </a:r>
            <a:r>
              <a:rPr lang="en-US" altLang="zh-CN" sz="1600">
                <a:solidFill>
                  <a:srgbClr val="FFFFFF"/>
                </a:solidFill>
                <a:latin typeface="Arial" panose="020B0604020202020204" pitchFamily="34" charset="0"/>
                <a:ea typeface="汉仪旗黑-55简" panose="00020600040101010101" charset="-122"/>
              </a:rPr>
              <a:t>ACK</a:t>
            </a:r>
            <a:r>
              <a:rPr lang="zh-CN" altLang="en-US" sz="1600">
                <a:solidFill>
                  <a:srgbClr val="FFFFFF"/>
                </a:solidFill>
                <a:latin typeface="Arial" panose="020B0604020202020204" pitchFamily="34" charset="0"/>
                <a:ea typeface="汉仪旗黑-55简" panose="00020600040101010101" charset="-122"/>
              </a:rPr>
              <a:t>都需要重新计算</a:t>
            </a:r>
            <a:r>
              <a:rPr lang="en-US" altLang="zh-CN" sz="1600">
                <a:solidFill>
                  <a:srgbClr val="FFFFFF"/>
                </a:solidFill>
                <a:latin typeface="Arial" panose="020B0604020202020204" pitchFamily="34" charset="0"/>
                <a:ea typeface="汉仪旗黑-55简" panose="00020600040101010101" charset="-122"/>
              </a:rPr>
              <a:t>NAV</a:t>
            </a:r>
            <a:r>
              <a:rPr lang="zh-CN" altLang="en-US" sz="1600">
                <a:solidFill>
                  <a:srgbClr val="FFFFFF"/>
                </a:solidFill>
                <a:latin typeface="Arial" panose="020B0604020202020204" pitchFamily="34" charset="0"/>
                <a:ea typeface="汉仪旗黑-55简" panose="00020600040101010101" charset="-122"/>
              </a:rPr>
              <a:t>值，用于保护下一个分段数据以及对应的</a:t>
            </a:r>
            <a:r>
              <a:rPr lang="en-US" altLang="zh-CN" sz="1600">
                <a:solidFill>
                  <a:srgbClr val="FFFFFF"/>
                </a:solidFill>
                <a:latin typeface="Arial" panose="020B0604020202020204" pitchFamily="34" charset="0"/>
                <a:ea typeface="汉仪旗黑-55简" panose="00020600040101010101" charset="-122"/>
              </a:rPr>
              <a:t>ACK</a:t>
            </a:r>
            <a:r>
              <a:rPr lang="zh-CN" altLang="en-US" sz="1600">
                <a:solidFill>
                  <a:srgbClr val="FFFFFF"/>
                </a:solidFill>
                <a:latin typeface="Arial" panose="020B0604020202020204" pitchFamily="34" charset="0"/>
                <a:ea typeface="汉仪旗黑-55简" panose="00020600040101010101" charset="-122"/>
              </a:rPr>
              <a:t>的传输。</a:t>
            </a:r>
            <a:endParaRPr lang="zh-CN" altLang="en-US" sz="1600">
              <a:solidFill>
                <a:srgbClr val="FFFFFF"/>
              </a:solidFill>
              <a:latin typeface="Arial" panose="020B0604020202020204" pitchFamily="34" charset="0"/>
              <a:ea typeface="汉仪旗黑-55简" panose="00020600040101010101" charset="-122"/>
            </a:endParaRPr>
          </a:p>
        </p:txBody>
      </p:sp>
      <p:sp>
        <p:nvSpPr>
          <p:cNvPr id="9" name="矩形 8"/>
          <p:cNvSpPr/>
          <p:nvPr>
            <p:custDataLst>
              <p:tags r:id="rId6"/>
            </p:custDataLst>
          </p:nvPr>
        </p:nvSpPr>
        <p:spPr>
          <a:xfrm>
            <a:off x="145415" y="991235"/>
            <a:ext cx="11781155" cy="2529205"/>
          </a:xfrm>
          <a:prstGeom prst="rect">
            <a:avLst/>
          </a:prstGeom>
          <a:noFill/>
          <a:ln>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0" name="矩形 9"/>
          <p:cNvSpPr/>
          <p:nvPr>
            <p:custDataLst>
              <p:tags r:id="rId7"/>
            </p:custDataLst>
          </p:nvPr>
        </p:nvSpPr>
        <p:spPr>
          <a:xfrm>
            <a:off x="146685" y="3668395"/>
            <a:ext cx="11779885" cy="3067685"/>
          </a:xfrm>
          <a:prstGeom prst="rect">
            <a:avLst/>
          </a:prstGeom>
          <a:noFill/>
          <a:ln>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53" name="文本框 52"/>
          <p:cNvSpPr txBox="1"/>
          <p:nvPr/>
        </p:nvSpPr>
        <p:spPr>
          <a:xfrm>
            <a:off x="10367010" y="6303645"/>
            <a:ext cx="1460500" cy="245110"/>
          </a:xfrm>
          <a:prstGeom prst="rect">
            <a:avLst/>
          </a:prstGeom>
          <a:noFill/>
        </p:spPr>
        <p:txBody>
          <a:bodyPr wrap="none" rtlCol="0">
            <a:spAutoFit/>
          </a:bodyPr>
          <a:p>
            <a:pPr algn="l"/>
            <a:r>
              <a:rPr lang="zh-CN" altLang="en-US" sz="1000" b="1" u="sng">
                <a:solidFill>
                  <a:srgbClr val="FF0000"/>
                </a:solidFill>
                <a:effectLst>
                  <a:outerShdw blurRad="38100" dist="38100" dir="2700000" algn="tl">
                    <a:srgbClr val="000000">
                      <a:alpha val="43137"/>
                    </a:srgbClr>
                  </a:outerShdw>
                </a:effectLst>
              </a:rPr>
              <a:t>参考协议章节：</a:t>
            </a:r>
            <a:r>
              <a:rPr lang="en-US" altLang="zh-CN" sz="1000" b="1" u="sng">
                <a:solidFill>
                  <a:srgbClr val="FF0000"/>
                </a:solidFill>
                <a:effectLst>
                  <a:outerShdw blurRad="38100" dist="38100" dir="2700000" algn="tl">
                    <a:srgbClr val="000000">
                      <a:alpha val="43137"/>
                    </a:srgbClr>
                  </a:outerShdw>
                </a:effectLst>
              </a:rPr>
              <a:t>9.2.4.2</a:t>
            </a:r>
            <a:endParaRPr lang="en-US" altLang="zh-CN" sz="1000" b="1" u="sng">
              <a:solidFill>
                <a:srgbClr val="FF0000"/>
              </a:solidFill>
              <a:effectLst>
                <a:outerShdw blurRad="38100" dist="38100" dir="2700000" algn="tl">
                  <a:srgbClr val="000000">
                    <a:alpha val="43137"/>
                  </a:srgbClr>
                </a:outerShdw>
              </a:effectLst>
            </a:endParaRPr>
          </a:p>
        </p:txBody>
      </p:sp>
    </p:spTree>
    <p:custDataLst>
      <p:tags r:id="rId8"/>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custDataLst>
              <p:tags r:id="rId1"/>
            </p:custDataLst>
          </p:nvPr>
        </p:nvSpPr>
        <p:spPr>
          <a:xfrm>
            <a:off x="146050" y="137795"/>
            <a:ext cx="11877040" cy="705485"/>
          </a:xfrm>
          <a:solidFill>
            <a:schemeClr val="accent1"/>
          </a:solidFill>
        </p:spPr>
        <p:txBody>
          <a:bodyPr>
            <a:normAutofit/>
          </a:bodyPr>
          <a:p>
            <a:r>
              <a:rPr lang="en-US" altLang="zh-CN">
                <a:solidFill>
                  <a:schemeClr val="lt1"/>
                </a:solidFill>
                <a:ea typeface="汉仪旗黑-55简" panose="00020600040101010101" charset="-122"/>
              </a:rPr>
              <a:t>NAV</a:t>
            </a:r>
            <a:r>
              <a:rPr>
                <a:solidFill>
                  <a:schemeClr val="lt1"/>
                </a:solidFill>
                <a:ea typeface="汉仪旗黑-55简" panose="00020600040101010101" charset="-122"/>
              </a:rPr>
              <a:t>设置场景</a:t>
            </a:r>
            <a:r>
              <a:rPr lang="en-US" altLang="zh-CN">
                <a:solidFill>
                  <a:schemeClr val="lt1"/>
                </a:solidFill>
                <a:ea typeface="汉仪旗黑-55简" panose="00020600040101010101" charset="-122"/>
              </a:rPr>
              <a:t> --  RTS/CTS</a:t>
            </a:r>
            <a:r>
              <a:rPr>
                <a:solidFill>
                  <a:schemeClr val="lt1"/>
                </a:solidFill>
                <a:ea typeface="汉仪旗黑-55简" panose="00020600040101010101" charset="-122"/>
              </a:rPr>
              <a:t>数据保护传输</a:t>
            </a:r>
            <a:endParaRPr>
              <a:solidFill>
                <a:schemeClr val="lt1"/>
              </a:solidFill>
              <a:ea typeface="汉仪旗黑-55简" panose="00020600040101010101" charset="-122"/>
            </a:endParaRPr>
          </a:p>
        </p:txBody>
      </p:sp>
      <p:pic>
        <p:nvPicPr>
          <p:cNvPr id="12" name="图片 7"/>
          <p:cNvPicPr>
            <a:picLocks noChangeAspect="1"/>
          </p:cNvPicPr>
          <p:nvPr/>
        </p:nvPicPr>
        <p:blipFill>
          <a:blip r:embed="rId2"/>
          <a:stretch>
            <a:fillRect/>
          </a:stretch>
        </p:blipFill>
        <p:spPr>
          <a:xfrm>
            <a:off x="146050" y="1183640"/>
            <a:ext cx="6203315" cy="2591435"/>
          </a:xfrm>
          <a:prstGeom prst="rect">
            <a:avLst/>
          </a:prstGeom>
          <a:noFill/>
          <a:ln>
            <a:noFill/>
          </a:ln>
        </p:spPr>
      </p:pic>
      <p:pic>
        <p:nvPicPr>
          <p:cNvPr id="13" name="图片 8"/>
          <p:cNvPicPr>
            <a:picLocks noChangeAspect="1"/>
          </p:cNvPicPr>
          <p:nvPr/>
        </p:nvPicPr>
        <p:blipFill>
          <a:blip r:embed="rId3"/>
          <a:srcRect t="10559" b="8812"/>
          <a:stretch>
            <a:fillRect/>
          </a:stretch>
        </p:blipFill>
        <p:spPr>
          <a:xfrm>
            <a:off x="146050" y="3917315"/>
            <a:ext cx="6205220" cy="2601595"/>
          </a:xfrm>
          <a:prstGeom prst="rect">
            <a:avLst/>
          </a:prstGeom>
          <a:noFill/>
          <a:ln>
            <a:noFill/>
          </a:ln>
        </p:spPr>
      </p:pic>
      <p:sp>
        <p:nvSpPr>
          <p:cNvPr id="4" name="文本框 3"/>
          <p:cNvSpPr txBox="1"/>
          <p:nvPr>
            <p:custDataLst>
              <p:tags r:id="rId4"/>
            </p:custDataLst>
          </p:nvPr>
        </p:nvSpPr>
        <p:spPr>
          <a:xfrm>
            <a:off x="6523990" y="1478915"/>
            <a:ext cx="5327650" cy="4769485"/>
          </a:xfrm>
          <a:prstGeom prst="rect">
            <a:avLst/>
          </a:prstGeom>
          <a:solidFill>
            <a:schemeClr val="accent1"/>
          </a:solidFill>
        </p:spPr>
        <p:txBody>
          <a:bodyPr wrap="square" rtlCol="0">
            <a:spAutoFit/>
          </a:bodyPr>
          <a:p>
            <a:pPr marL="285750" indent="-285750">
              <a:buFont typeface="Wingdings" panose="05000000000000000000" charset="0"/>
              <a:buChar char="ü"/>
            </a:pPr>
            <a:endParaRPr lang="zh-CN" altLang="en-US" sz="1600">
              <a:solidFill>
                <a:schemeClr val="lt1"/>
              </a:solidFill>
              <a:latin typeface="Arial" panose="020B0604020202020204" pitchFamily="34" charset="0"/>
              <a:ea typeface="汉仪旗黑-55简" panose="00020600040101010101" charset="-122"/>
              <a:cs typeface="微软雅黑" panose="020B0503020204020204" charset="-122"/>
            </a:endParaRPr>
          </a:p>
          <a:p>
            <a:pPr marL="285750" indent="-285750">
              <a:buFont typeface="Wingdings" panose="05000000000000000000" charset="0"/>
              <a:buChar char="ü"/>
            </a:pPr>
            <a:r>
              <a:rPr lang="zh-CN" altLang="en-US" sz="1600">
                <a:solidFill>
                  <a:schemeClr val="lt1"/>
                </a:solidFill>
                <a:latin typeface="Arial" panose="020B0604020202020204" pitchFamily="34" charset="0"/>
                <a:ea typeface="汉仪旗黑-55简" panose="00020600040101010101" charset="-122"/>
                <a:cs typeface="微软雅黑" panose="020B0503020204020204" charset="-122"/>
              </a:rPr>
              <a:t>RTS 帧会试图预定介质使用权，供帧交换程序使用，因此 RTS 帧发送者必须计算 RTS 帧结束后还需要多少时间。总共需要三个 SIFS、一个 CTS、最后的 ACK，加上发送</a:t>
            </a:r>
            <a:r>
              <a:rPr lang="zh-CN" altLang="en-US" sz="1600" u="sng">
                <a:solidFill>
                  <a:schemeClr val="lt1"/>
                </a:solidFill>
                <a:latin typeface="Arial" panose="020B0604020202020204" pitchFamily="34" charset="0"/>
                <a:ea typeface="汉仪旗黑-55简" panose="00020600040101010101" charset="-122"/>
                <a:cs typeface="微软雅黑" panose="020B0503020204020204" charset="-122"/>
              </a:rPr>
              <a:t>第一个帧或帧片段</a:t>
            </a:r>
            <a:r>
              <a:rPr lang="zh-CN" altLang="en-US" sz="1600">
                <a:solidFill>
                  <a:schemeClr val="lt1"/>
                </a:solidFill>
                <a:latin typeface="Arial" panose="020B0604020202020204" pitchFamily="34" charset="0"/>
                <a:ea typeface="汉仪旗黑-55简" panose="00020600040101010101" charset="-122"/>
                <a:cs typeface="微软雅黑" panose="020B0503020204020204" charset="-122"/>
              </a:rPr>
              <a:t>所需要的时间</a:t>
            </a:r>
            <a:endParaRPr lang="zh-CN" altLang="en-US" sz="1600">
              <a:solidFill>
                <a:schemeClr val="lt1"/>
              </a:solidFill>
              <a:latin typeface="Arial" panose="020B0604020202020204" pitchFamily="34" charset="0"/>
              <a:ea typeface="汉仪旗黑-55简" panose="00020600040101010101" charset="-122"/>
              <a:cs typeface="微软雅黑" panose="020B0503020204020204" charset="-122"/>
            </a:endParaRPr>
          </a:p>
          <a:p>
            <a:pPr marL="285750" indent="-285750">
              <a:buFont typeface="Wingdings" panose="05000000000000000000" charset="0"/>
              <a:buChar char="ü"/>
            </a:pPr>
            <a:endParaRPr lang="zh-CN" altLang="en-US" sz="1600">
              <a:solidFill>
                <a:schemeClr val="lt1"/>
              </a:solidFill>
              <a:latin typeface="Arial" panose="020B0604020202020204" pitchFamily="34" charset="0"/>
              <a:ea typeface="汉仪旗黑-55简" panose="00020600040101010101" charset="-122"/>
              <a:cs typeface="微软雅黑" panose="020B0503020204020204" charset="-122"/>
            </a:endParaRPr>
          </a:p>
          <a:p>
            <a:pPr marL="285750" indent="-285750">
              <a:buFont typeface="Wingdings" panose="05000000000000000000" charset="0"/>
              <a:buChar char="ü"/>
            </a:pPr>
            <a:endParaRPr lang="zh-CN" altLang="en-US" sz="1600">
              <a:solidFill>
                <a:schemeClr val="lt1"/>
              </a:solidFill>
              <a:latin typeface="Arial" panose="020B0604020202020204" pitchFamily="34" charset="0"/>
              <a:ea typeface="汉仪旗黑-55简" panose="00020600040101010101" charset="-122"/>
              <a:cs typeface="微软雅黑" panose="020B0503020204020204" charset="-122"/>
            </a:endParaRPr>
          </a:p>
          <a:p>
            <a:pPr marL="285750" indent="-285750">
              <a:buFont typeface="Wingdings" panose="05000000000000000000" charset="0"/>
              <a:buChar char="ü"/>
            </a:pPr>
            <a:r>
              <a:rPr lang="zh-CN" altLang="en-US" sz="1600">
                <a:solidFill>
                  <a:schemeClr val="lt1"/>
                </a:solidFill>
                <a:latin typeface="Arial" panose="020B0604020202020204" pitchFamily="34" charset="0"/>
                <a:ea typeface="汉仪旗黑-55简" panose="00020600040101010101" charset="-122"/>
                <a:cs typeface="微软雅黑" panose="020B0503020204020204" charset="-122"/>
              </a:rPr>
              <a:t>用来应答 RTS 时， CTS 帧的发送端会以 RTS 帧的 值作为持续时间的计算基准。当 CTS 帧被发送出后，只剩下其他未帧或帧片段及其回应待传。</a:t>
            </a:r>
            <a:r>
              <a:rPr lang="zh-CN" altLang="en-US" sz="1600" u="sng">
                <a:solidFill>
                  <a:schemeClr val="lt1"/>
                </a:solidFill>
                <a:latin typeface="Arial" panose="020B0604020202020204" pitchFamily="34" charset="0"/>
                <a:ea typeface="汉仪旗黑-55简" panose="00020600040101010101" charset="-122"/>
                <a:cs typeface="微软雅黑" panose="020B0503020204020204" charset="-122"/>
              </a:rPr>
              <a:t>CTS 帧发送端会将 RTS 帧的 duration 值减去发送 CTS帧及其后短帧间隔所需的时间，作为CTS 的 Duration </a:t>
            </a:r>
            <a:endParaRPr lang="zh-CN" altLang="en-US" sz="1600">
              <a:solidFill>
                <a:schemeClr val="lt1"/>
              </a:solidFill>
              <a:latin typeface="Arial" panose="020B0604020202020204" pitchFamily="34" charset="0"/>
              <a:ea typeface="汉仪旗黑-55简" panose="00020600040101010101" charset="-122"/>
              <a:cs typeface="微软雅黑" panose="020B0503020204020204" charset="-122"/>
            </a:endParaRPr>
          </a:p>
          <a:p>
            <a:pPr marL="285750" indent="-285750">
              <a:buFont typeface="Wingdings" panose="05000000000000000000" charset="0"/>
              <a:buChar char="ü"/>
            </a:pPr>
            <a:endParaRPr lang="zh-CN" altLang="en-US" sz="1600">
              <a:solidFill>
                <a:schemeClr val="lt1"/>
              </a:solidFill>
              <a:latin typeface="Arial" panose="020B0604020202020204" pitchFamily="34" charset="0"/>
              <a:ea typeface="汉仪旗黑-55简" panose="00020600040101010101" charset="-122"/>
              <a:cs typeface="微软雅黑" panose="020B0503020204020204" charset="-122"/>
            </a:endParaRPr>
          </a:p>
          <a:p>
            <a:pPr marL="285750" indent="-285750">
              <a:buFont typeface="Wingdings" panose="05000000000000000000" charset="0"/>
              <a:buChar char="ü"/>
            </a:pPr>
            <a:endParaRPr lang="zh-CN" altLang="en-US" sz="1600">
              <a:solidFill>
                <a:schemeClr val="lt1"/>
              </a:solidFill>
              <a:latin typeface="Arial" panose="020B0604020202020204" pitchFamily="34" charset="0"/>
              <a:ea typeface="汉仪旗黑-55简" panose="00020600040101010101" charset="-122"/>
              <a:cs typeface="微软雅黑" panose="020B0503020204020204" charset="-122"/>
            </a:endParaRPr>
          </a:p>
          <a:p>
            <a:pPr marL="285750" indent="-285750">
              <a:buFont typeface="Wingdings" panose="05000000000000000000" charset="0"/>
              <a:buChar char="ü"/>
            </a:pPr>
            <a:r>
              <a:rPr lang="en-US" altLang="zh-CN" sz="1600">
                <a:solidFill>
                  <a:schemeClr val="lt1"/>
                </a:solidFill>
                <a:latin typeface="Arial" panose="020B0604020202020204" pitchFamily="34" charset="0"/>
                <a:ea typeface="汉仪旗黑-55简" panose="00020600040101010101" charset="-122"/>
                <a:cs typeface="微软雅黑" panose="020B0503020204020204" charset="-122"/>
              </a:rPr>
              <a:t>ACK</a:t>
            </a:r>
            <a:r>
              <a:rPr lang="zh-CN" altLang="en-US" sz="1600">
                <a:solidFill>
                  <a:schemeClr val="lt1"/>
                </a:solidFill>
                <a:latin typeface="Arial" panose="020B0604020202020204" pitchFamily="34" charset="0"/>
                <a:ea typeface="汉仪旗黑-55简" panose="00020600040101010101" charset="-122"/>
                <a:cs typeface="微软雅黑" panose="020B0503020204020204" charset="-122"/>
              </a:rPr>
              <a:t>帧中</a:t>
            </a:r>
            <a:r>
              <a:rPr lang="en-US" altLang="zh-CN" sz="1600">
                <a:solidFill>
                  <a:schemeClr val="lt1"/>
                </a:solidFill>
                <a:latin typeface="Arial" panose="020B0604020202020204" pitchFamily="34" charset="0"/>
                <a:ea typeface="汉仪旗黑-55简" panose="00020600040101010101" charset="-122"/>
                <a:cs typeface="微软雅黑" panose="020B0503020204020204" charset="-122"/>
                <a:sym typeface="+mn-ea"/>
              </a:rPr>
              <a:t>D</a:t>
            </a:r>
            <a:r>
              <a:rPr lang="zh-CN" altLang="en-US" sz="1600">
                <a:solidFill>
                  <a:schemeClr val="lt1"/>
                </a:solidFill>
                <a:latin typeface="Arial" panose="020B0604020202020204" pitchFamily="34" charset="0"/>
                <a:ea typeface="汉仪旗黑-55简" panose="00020600040101010101" charset="-122"/>
                <a:cs typeface="微软雅黑" panose="020B0503020204020204" charset="-122"/>
                <a:sym typeface="+mn-ea"/>
              </a:rPr>
              <a:t>uration </a:t>
            </a:r>
            <a:r>
              <a:rPr lang="zh-CN" altLang="en-US" sz="1600">
                <a:solidFill>
                  <a:schemeClr val="lt1"/>
                </a:solidFill>
                <a:latin typeface="Arial" panose="020B0604020202020204" pitchFamily="34" charset="0"/>
                <a:ea typeface="汉仪旗黑-55简" panose="00020600040101010101" charset="-122"/>
                <a:cs typeface="微软雅黑" panose="020B0503020204020204" charset="-122"/>
              </a:rPr>
              <a:t>计算和上一页过程相同。在此场景中，</a:t>
            </a:r>
            <a:r>
              <a:rPr lang="en-US" altLang="zh-CN" sz="1600">
                <a:solidFill>
                  <a:schemeClr val="lt1"/>
                </a:solidFill>
                <a:latin typeface="Arial" panose="020B0604020202020204" pitchFamily="34" charset="0"/>
                <a:ea typeface="汉仪旗黑-55简" panose="00020600040101010101" charset="-122"/>
                <a:cs typeface="微软雅黑" panose="020B0503020204020204" charset="-122"/>
              </a:rPr>
              <a:t>ACK</a:t>
            </a:r>
            <a:r>
              <a:rPr lang="zh-CN" altLang="en-US" sz="1600">
                <a:solidFill>
                  <a:schemeClr val="lt1"/>
                </a:solidFill>
                <a:latin typeface="Arial" panose="020B0604020202020204" pitchFamily="34" charset="0"/>
                <a:ea typeface="汉仪旗黑-55简" panose="00020600040101010101" charset="-122"/>
                <a:cs typeface="微软雅黑" panose="020B0503020204020204" charset="-122"/>
              </a:rPr>
              <a:t>帧扮演的其实和</a:t>
            </a:r>
            <a:r>
              <a:rPr lang="en-US" altLang="zh-CN" sz="1600">
                <a:solidFill>
                  <a:schemeClr val="lt1"/>
                </a:solidFill>
                <a:latin typeface="Arial" panose="020B0604020202020204" pitchFamily="34" charset="0"/>
                <a:ea typeface="汉仪旗黑-55简" panose="00020600040101010101" charset="-122"/>
                <a:cs typeface="微软雅黑" panose="020B0503020204020204" charset="-122"/>
              </a:rPr>
              <a:t>CTS</a:t>
            </a:r>
            <a:r>
              <a:rPr lang="zh-CN" altLang="en-US" sz="1600">
                <a:solidFill>
                  <a:schemeClr val="lt1"/>
                </a:solidFill>
                <a:latin typeface="Arial" panose="020B0604020202020204" pitchFamily="34" charset="0"/>
                <a:ea typeface="汉仪旗黑-55简" panose="00020600040101010101" charset="-122"/>
                <a:cs typeface="微软雅黑" panose="020B0503020204020204" charset="-122"/>
              </a:rPr>
              <a:t>类似的作用，所以也被称为虚拟</a:t>
            </a:r>
            <a:r>
              <a:rPr lang="en-US" altLang="zh-CN" sz="1600">
                <a:solidFill>
                  <a:schemeClr val="lt1"/>
                </a:solidFill>
                <a:latin typeface="Arial" panose="020B0604020202020204" pitchFamily="34" charset="0"/>
                <a:ea typeface="汉仪旗黑-55简" panose="00020600040101010101" charset="-122"/>
                <a:cs typeface="微软雅黑" panose="020B0503020204020204" charset="-122"/>
              </a:rPr>
              <a:t>CTS</a:t>
            </a:r>
            <a:endParaRPr lang="en-US" altLang="zh-CN" sz="1600">
              <a:solidFill>
                <a:schemeClr val="lt1"/>
              </a:solidFill>
              <a:latin typeface="Arial" panose="020B0604020202020204" pitchFamily="34" charset="0"/>
              <a:ea typeface="汉仪旗黑-55简" panose="00020600040101010101" charset="-122"/>
              <a:cs typeface="微软雅黑" panose="020B0503020204020204" charset="-122"/>
            </a:endParaRPr>
          </a:p>
          <a:p>
            <a:pPr marL="285750" indent="-285750">
              <a:buFont typeface="Wingdings" panose="05000000000000000000" charset="0"/>
              <a:buChar char="ü"/>
            </a:pPr>
            <a:endParaRPr lang="zh-CN" altLang="en-US" sz="1600">
              <a:solidFill>
                <a:schemeClr val="lt1"/>
              </a:solidFill>
              <a:latin typeface="Arial" panose="020B0604020202020204" pitchFamily="34" charset="0"/>
              <a:ea typeface="汉仪旗黑-55简" panose="00020600040101010101" charset="-122"/>
              <a:cs typeface="微软雅黑" panose="020B0503020204020204" charset="-122"/>
            </a:endParaRPr>
          </a:p>
          <a:p>
            <a:pPr marL="285750" indent="-285750">
              <a:buFont typeface="Wingdings" panose="05000000000000000000" charset="0"/>
              <a:buChar char="ü"/>
            </a:pPr>
            <a:endParaRPr lang="zh-CN" altLang="en-US" sz="1600">
              <a:solidFill>
                <a:schemeClr val="lt1"/>
              </a:solidFill>
              <a:latin typeface="Arial" panose="020B0604020202020204" pitchFamily="34" charset="0"/>
              <a:ea typeface="汉仪旗黑-55简" panose="00020600040101010101" charset="-122"/>
              <a:cs typeface="微软雅黑" panose="020B0503020204020204" charset="-122"/>
            </a:endParaRPr>
          </a:p>
        </p:txBody>
      </p:sp>
      <p:sp>
        <p:nvSpPr>
          <p:cNvPr id="9" name="矩形 8"/>
          <p:cNvSpPr/>
          <p:nvPr>
            <p:custDataLst>
              <p:tags r:id="rId5"/>
            </p:custDataLst>
          </p:nvPr>
        </p:nvSpPr>
        <p:spPr>
          <a:xfrm>
            <a:off x="140335" y="1109980"/>
            <a:ext cx="11882120" cy="5502910"/>
          </a:xfrm>
          <a:prstGeom prst="rect">
            <a:avLst/>
          </a:prstGeom>
          <a:noFill/>
          <a:ln>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Tree>
    <p:custDataLst>
      <p:tags r:id="rId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custDataLst>
              <p:tags r:id="rId1"/>
            </p:custDataLst>
          </p:nvPr>
        </p:nvSpPr>
        <p:spPr>
          <a:xfrm>
            <a:off x="146050" y="137795"/>
            <a:ext cx="11877040" cy="705485"/>
          </a:xfrm>
          <a:solidFill>
            <a:schemeClr val="accent1"/>
          </a:solidFill>
        </p:spPr>
        <p:txBody>
          <a:bodyPr>
            <a:normAutofit/>
          </a:bodyPr>
          <a:p>
            <a:r>
              <a:rPr>
                <a:solidFill>
                  <a:schemeClr val="lt1"/>
                </a:solidFill>
                <a:ea typeface="汉仪旗黑-55简" panose="00020600040101010101" charset="-122"/>
              </a:rPr>
              <a:t>补充：</a:t>
            </a:r>
            <a:r>
              <a:rPr lang="en-US" altLang="zh-CN">
                <a:solidFill>
                  <a:schemeClr val="lt1"/>
                </a:solidFill>
                <a:ea typeface="汉仪旗黑-55简" panose="00020600040101010101" charset="-122"/>
              </a:rPr>
              <a:t>RTS/CTS</a:t>
            </a:r>
            <a:r>
              <a:rPr>
                <a:solidFill>
                  <a:schemeClr val="lt1"/>
                </a:solidFill>
                <a:ea typeface="汉仪旗黑-55简" panose="00020600040101010101" charset="-122"/>
              </a:rPr>
              <a:t>与隐藏节点问题</a:t>
            </a:r>
            <a:endParaRPr>
              <a:solidFill>
                <a:schemeClr val="lt1"/>
              </a:solidFill>
              <a:ea typeface="汉仪旗黑-55简" panose="00020600040101010101" charset="-122"/>
            </a:endParaRPr>
          </a:p>
        </p:txBody>
      </p:sp>
      <p:pic>
        <p:nvPicPr>
          <p:cNvPr id="100" name="图片 99"/>
          <p:cNvPicPr/>
          <p:nvPr/>
        </p:nvPicPr>
        <p:blipFill>
          <a:blip r:embed="rId2"/>
          <a:stretch>
            <a:fillRect/>
          </a:stretch>
        </p:blipFill>
        <p:spPr>
          <a:xfrm>
            <a:off x="203835" y="1249680"/>
            <a:ext cx="5144135" cy="2326640"/>
          </a:xfrm>
          <a:prstGeom prst="rect">
            <a:avLst/>
          </a:prstGeom>
          <a:noFill/>
          <a:ln w="9525">
            <a:noFill/>
          </a:ln>
        </p:spPr>
      </p:pic>
      <p:sp>
        <p:nvSpPr>
          <p:cNvPr id="6" name="文本框 5"/>
          <p:cNvSpPr txBox="1"/>
          <p:nvPr/>
        </p:nvSpPr>
        <p:spPr>
          <a:xfrm>
            <a:off x="5579745" y="1136015"/>
            <a:ext cx="6443345" cy="2553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p>
            <a:r>
              <a:rPr lang="zh-CN" altLang="en-US" sz="1600"/>
              <a:t>节点之间无法互相监听对方。但当其不可以同时传输时，其同时传输，从而导致冲突发生。隐藏终端在单个AP（或者单个Receiver）时就有可能发生。</a:t>
            </a:r>
            <a:endParaRPr lang="zh-CN" altLang="en-US" sz="1600"/>
          </a:p>
          <a:p>
            <a:endParaRPr lang="zh-CN" altLang="en-US" sz="1600"/>
          </a:p>
          <a:p>
            <a:r>
              <a:rPr lang="zh-CN" altLang="en-US" sz="1600"/>
              <a:t>STA 1与STA 2为两个节点，这两个节点都是关联在AP身上。图中蓝色虚线代表STA 1的发送范围，绿色虚线代表STA 2的发送范围。</a:t>
            </a:r>
            <a:endParaRPr lang="zh-CN" altLang="en-US" sz="1600"/>
          </a:p>
          <a:p>
            <a:endParaRPr lang="zh-CN" altLang="en-US" sz="1600"/>
          </a:p>
          <a:p>
            <a:r>
              <a:rPr lang="zh-CN" altLang="en-US" sz="1600"/>
              <a:t>由于图中STA 1与STA 2发送范围无法互相覆盖，即无法通过物理载波监听的方法，探测对方是否有发送数据。从而STA 1与STA 2可能会误以为信道空闲，</a:t>
            </a:r>
            <a:r>
              <a:rPr lang="zh-CN" altLang="en-US" sz="1600" b="1">
                <a:solidFill>
                  <a:srgbClr val="D48511"/>
                </a:solidFill>
              </a:rPr>
              <a:t>从而同时发送，继而造成冲突</a:t>
            </a:r>
            <a:r>
              <a:rPr lang="zh-CN" altLang="en-US" sz="1600"/>
              <a:t>。</a:t>
            </a:r>
            <a:endParaRPr lang="zh-CN" altLang="en-US" sz="1600"/>
          </a:p>
        </p:txBody>
      </p:sp>
      <p:pic>
        <p:nvPicPr>
          <p:cNvPr id="7" name="图片 6"/>
          <p:cNvPicPr/>
          <p:nvPr/>
        </p:nvPicPr>
        <p:blipFill>
          <a:blip r:embed="rId2"/>
          <a:stretch>
            <a:fillRect/>
          </a:stretch>
        </p:blipFill>
        <p:spPr>
          <a:xfrm>
            <a:off x="909320" y="4363720"/>
            <a:ext cx="3844290" cy="1726565"/>
          </a:xfrm>
          <a:prstGeom prst="rect">
            <a:avLst/>
          </a:prstGeom>
          <a:noFill/>
          <a:ln w="9525">
            <a:noFill/>
          </a:ln>
        </p:spPr>
      </p:pic>
      <p:sp>
        <p:nvSpPr>
          <p:cNvPr id="8" name="椭圆 7"/>
          <p:cNvSpPr/>
          <p:nvPr/>
        </p:nvSpPr>
        <p:spPr>
          <a:xfrm>
            <a:off x="926465" y="3815715"/>
            <a:ext cx="3760470" cy="294259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285365" y="3785870"/>
            <a:ext cx="1092835" cy="368300"/>
          </a:xfrm>
          <a:prstGeom prst="rect">
            <a:avLst/>
          </a:prstGeom>
          <a:noFill/>
        </p:spPr>
        <p:txBody>
          <a:bodyPr wrap="none" rtlCol="0">
            <a:spAutoFit/>
          </a:bodyPr>
          <a:p>
            <a:r>
              <a:rPr lang="en-US" altLang="zh-CN">
                <a:solidFill>
                  <a:srgbClr val="FF0000"/>
                </a:solidFill>
              </a:rPr>
              <a:t>RTS</a:t>
            </a:r>
            <a:r>
              <a:rPr lang="zh-CN" altLang="en-US">
                <a:solidFill>
                  <a:srgbClr val="FF0000"/>
                </a:solidFill>
              </a:rPr>
              <a:t>范围</a:t>
            </a:r>
            <a:endParaRPr lang="zh-CN" altLang="en-US">
              <a:solidFill>
                <a:srgbClr val="FF0000"/>
              </a:solidFill>
            </a:endParaRPr>
          </a:p>
        </p:txBody>
      </p:sp>
      <p:sp>
        <p:nvSpPr>
          <p:cNvPr id="11" name="文本框 10"/>
          <p:cNvSpPr txBox="1"/>
          <p:nvPr/>
        </p:nvSpPr>
        <p:spPr>
          <a:xfrm>
            <a:off x="5579745" y="4748530"/>
            <a:ext cx="6443345" cy="1076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p>
            <a:r>
              <a:rPr lang="zh-CN" altLang="en-US" sz="1600"/>
              <a:t>通过</a:t>
            </a:r>
            <a:r>
              <a:rPr lang="en-US" altLang="zh-CN" sz="1600"/>
              <a:t>RTS/CTS</a:t>
            </a:r>
            <a:r>
              <a:rPr lang="zh-CN" altLang="en-US" sz="1600"/>
              <a:t>机制可以解决隐藏节点问题：</a:t>
            </a:r>
            <a:endParaRPr lang="zh-CN" altLang="en-US" sz="1600"/>
          </a:p>
          <a:p>
            <a:r>
              <a:rPr lang="en-US" altLang="zh-CN" sz="1600"/>
              <a:t>AP</a:t>
            </a:r>
            <a:r>
              <a:rPr lang="zh-CN" altLang="en-US" sz="1600"/>
              <a:t>发送</a:t>
            </a:r>
            <a:r>
              <a:rPr lang="en-US" altLang="zh-CN" sz="1600"/>
              <a:t>RTS/CTS</a:t>
            </a:r>
            <a:r>
              <a:rPr lang="zh-CN" altLang="en-US" sz="1600"/>
              <a:t>可以保证</a:t>
            </a:r>
            <a:r>
              <a:rPr lang="en-US" altLang="zh-CN" sz="1600"/>
              <a:t>STA2</a:t>
            </a:r>
            <a:r>
              <a:rPr lang="zh-CN" altLang="en-US" sz="1600"/>
              <a:t>和</a:t>
            </a:r>
            <a:r>
              <a:rPr lang="en-US" altLang="zh-CN" sz="1600"/>
              <a:t>STA1</a:t>
            </a:r>
            <a:r>
              <a:rPr lang="zh-CN" altLang="en-US" sz="1600"/>
              <a:t>同时收到</a:t>
            </a:r>
            <a:r>
              <a:rPr lang="en-US" altLang="zh-CN" sz="1600"/>
              <a:t>RTS</a:t>
            </a:r>
            <a:r>
              <a:rPr lang="zh-CN" altLang="en-US" sz="1600"/>
              <a:t>，这样，对于不是通信双方的</a:t>
            </a:r>
            <a:r>
              <a:rPr lang="en-US" altLang="zh-CN" sz="1600"/>
              <a:t>STA</a:t>
            </a:r>
            <a:r>
              <a:rPr lang="zh-CN" altLang="en-US" sz="1600"/>
              <a:t>在收到消息之后，便会通过</a:t>
            </a:r>
            <a:r>
              <a:rPr lang="en-US" altLang="zh-CN" sz="1600"/>
              <a:t>RTS</a:t>
            </a:r>
            <a:r>
              <a:rPr lang="zh-CN" altLang="en-US" sz="1600"/>
              <a:t>中的</a:t>
            </a:r>
            <a:r>
              <a:rPr lang="en-US" altLang="zh-CN" sz="1600"/>
              <a:t>NAV</a:t>
            </a:r>
            <a:r>
              <a:rPr lang="zh-CN" altLang="en-US" sz="1600"/>
              <a:t>值来保持禁默，不会造成竞争冲突。</a:t>
            </a:r>
            <a:endParaRPr lang="zh-CN" altLang="en-US" sz="1600"/>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custDataLst>
              <p:tags r:id="rId1"/>
            </p:custDataLst>
          </p:nvPr>
        </p:nvSpPr>
        <p:spPr>
          <a:xfrm>
            <a:off x="146050" y="137795"/>
            <a:ext cx="11877040" cy="705485"/>
          </a:xfrm>
          <a:solidFill>
            <a:schemeClr val="accent1"/>
          </a:solidFill>
        </p:spPr>
        <p:txBody>
          <a:bodyPr>
            <a:normAutofit/>
          </a:bodyPr>
          <a:p>
            <a:r>
              <a:rPr lang="en-US" altLang="zh-CN">
                <a:solidFill>
                  <a:schemeClr val="lt1"/>
                </a:solidFill>
                <a:ea typeface="汉仪旗黑-55简" panose="00020600040101010101" charset="-122"/>
              </a:rPr>
              <a:t>NAV</a:t>
            </a:r>
            <a:r>
              <a:rPr>
                <a:solidFill>
                  <a:schemeClr val="lt1"/>
                </a:solidFill>
                <a:ea typeface="汉仪旗黑-55简" panose="00020600040101010101" charset="-122"/>
              </a:rPr>
              <a:t>设置场景</a:t>
            </a:r>
            <a:r>
              <a:rPr lang="en-US" altLang="zh-CN">
                <a:solidFill>
                  <a:schemeClr val="lt1"/>
                </a:solidFill>
                <a:ea typeface="汉仪旗黑-55简" panose="00020600040101010101" charset="-122"/>
              </a:rPr>
              <a:t> -- MU-RTS</a:t>
            </a:r>
            <a:endParaRPr lang="en-US" altLang="zh-CN">
              <a:solidFill>
                <a:schemeClr val="lt1"/>
              </a:solidFill>
              <a:ea typeface="汉仪旗黑-55简" panose="00020600040101010101" charset="-122"/>
            </a:endParaRPr>
          </a:p>
        </p:txBody>
      </p:sp>
      <p:grpSp>
        <p:nvGrpSpPr>
          <p:cNvPr id="6" name="组合 5"/>
          <p:cNvGrpSpPr/>
          <p:nvPr/>
        </p:nvGrpSpPr>
        <p:grpSpPr>
          <a:xfrm>
            <a:off x="147320" y="1402715"/>
            <a:ext cx="5883910" cy="3698240"/>
            <a:chOff x="640" y="2190"/>
            <a:chExt cx="9266" cy="5824"/>
          </a:xfrm>
        </p:grpSpPr>
        <p:pic>
          <p:nvPicPr>
            <p:cNvPr id="3" name="图片 2"/>
            <p:cNvPicPr>
              <a:picLocks noChangeAspect="1"/>
            </p:cNvPicPr>
            <p:nvPr/>
          </p:nvPicPr>
          <p:blipFill>
            <a:blip r:embed="rId2"/>
            <a:srcRect l="3472"/>
            <a:stretch>
              <a:fillRect/>
            </a:stretch>
          </p:blipFill>
          <p:spPr>
            <a:xfrm>
              <a:off x="704" y="2280"/>
              <a:ext cx="9202" cy="5733"/>
            </a:xfrm>
            <a:prstGeom prst="rect">
              <a:avLst/>
            </a:prstGeom>
          </p:spPr>
        </p:pic>
        <p:sp>
          <p:nvSpPr>
            <p:cNvPr id="9" name="矩形 8"/>
            <p:cNvSpPr/>
            <p:nvPr>
              <p:custDataLst>
                <p:tags r:id="rId3"/>
              </p:custDataLst>
            </p:nvPr>
          </p:nvSpPr>
          <p:spPr>
            <a:xfrm>
              <a:off x="640" y="2190"/>
              <a:ext cx="9140" cy="5824"/>
            </a:xfrm>
            <a:prstGeom prst="rect">
              <a:avLst/>
            </a:prstGeom>
            <a:noFill/>
            <a:ln>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grpSp>
        <p:nvGrpSpPr>
          <p:cNvPr id="8" name="组合 7"/>
          <p:cNvGrpSpPr/>
          <p:nvPr/>
        </p:nvGrpSpPr>
        <p:grpSpPr>
          <a:xfrm>
            <a:off x="6150610" y="1401445"/>
            <a:ext cx="5815330" cy="3698240"/>
            <a:chOff x="9887" y="2488"/>
            <a:chExt cx="9158" cy="5824"/>
          </a:xfrm>
        </p:grpSpPr>
        <p:pic>
          <p:nvPicPr>
            <p:cNvPr id="5" name="图片 4"/>
            <p:cNvPicPr>
              <a:picLocks noChangeAspect="1"/>
            </p:cNvPicPr>
            <p:nvPr/>
          </p:nvPicPr>
          <p:blipFill>
            <a:blip r:embed="rId4"/>
            <a:stretch>
              <a:fillRect/>
            </a:stretch>
          </p:blipFill>
          <p:spPr>
            <a:xfrm>
              <a:off x="9887" y="3160"/>
              <a:ext cx="9047" cy="5041"/>
            </a:xfrm>
            <a:prstGeom prst="rect">
              <a:avLst/>
            </a:prstGeom>
          </p:spPr>
        </p:pic>
        <p:sp>
          <p:nvSpPr>
            <p:cNvPr id="7" name="矩形 6"/>
            <p:cNvSpPr/>
            <p:nvPr>
              <p:custDataLst>
                <p:tags r:id="rId5"/>
              </p:custDataLst>
            </p:nvPr>
          </p:nvSpPr>
          <p:spPr>
            <a:xfrm>
              <a:off x="9905" y="2488"/>
              <a:ext cx="9140" cy="5824"/>
            </a:xfrm>
            <a:prstGeom prst="rect">
              <a:avLst/>
            </a:prstGeom>
            <a:noFill/>
            <a:ln>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sp>
        <p:nvSpPr>
          <p:cNvPr id="10" name="文本框 9"/>
          <p:cNvSpPr txBox="1"/>
          <p:nvPr>
            <p:custDataLst>
              <p:tags r:id="rId6"/>
            </p:custDataLst>
          </p:nvPr>
        </p:nvSpPr>
        <p:spPr>
          <a:xfrm>
            <a:off x="590550" y="5353685"/>
            <a:ext cx="4916805" cy="337185"/>
          </a:xfrm>
          <a:prstGeom prst="rect">
            <a:avLst/>
          </a:prstGeom>
          <a:solidFill>
            <a:schemeClr val="accent1"/>
          </a:solidFill>
        </p:spPr>
        <p:txBody>
          <a:bodyPr wrap="square" rtlCol="0">
            <a:spAutoFit/>
          </a:bodyPr>
          <a:p>
            <a:pPr indent="0">
              <a:buFont typeface="Arial" panose="020B0604020202020204" pitchFamily="34" charset="0"/>
              <a:buNone/>
            </a:pPr>
            <a:r>
              <a:rPr lang="en-US" altLang="zh-CN" sz="1600">
                <a:solidFill>
                  <a:srgbClr val="FFFFFF"/>
                </a:solidFill>
                <a:latin typeface="Arial" panose="020B0604020202020204" pitchFamily="34" charset="0"/>
                <a:ea typeface="汉仪旗黑-55简" panose="00020600040101010101" charset="-122"/>
              </a:rPr>
              <a:t>802.11ax</a:t>
            </a:r>
            <a:r>
              <a:rPr lang="zh-CN" altLang="en-US" sz="1600">
                <a:solidFill>
                  <a:srgbClr val="FFFFFF"/>
                </a:solidFill>
                <a:latin typeface="Arial" panose="020B0604020202020204" pitchFamily="34" charset="0"/>
                <a:ea typeface="汉仪旗黑-55简" panose="00020600040101010101" charset="-122"/>
              </a:rPr>
              <a:t>使用</a:t>
            </a:r>
            <a:r>
              <a:rPr lang="en-US" altLang="zh-CN" sz="1600">
                <a:solidFill>
                  <a:srgbClr val="FFFFFF"/>
                </a:solidFill>
                <a:latin typeface="Arial" panose="020B0604020202020204" pitchFamily="34" charset="0"/>
                <a:ea typeface="汉仪旗黑-55简" panose="00020600040101010101" charset="-122"/>
              </a:rPr>
              <a:t>MU-RTS</a:t>
            </a:r>
            <a:r>
              <a:rPr lang="zh-CN" altLang="en-US" sz="1600">
                <a:solidFill>
                  <a:srgbClr val="FFFFFF"/>
                </a:solidFill>
                <a:latin typeface="Arial" panose="020B0604020202020204" pitchFamily="34" charset="0"/>
                <a:ea typeface="汉仪旗黑-55简" panose="00020600040101010101" charset="-122"/>
              </a:rPr>
              <a:t>进行多用户下行数据传输场景</a:t>
            </a:r>
            <a:endParaRPr lang="zh-CN" altLang="en-US" sz="1600">
              <a:solidFill>
                <a:srgbClr val="FFFFFF"/>
              </a:solidFill>
              <a:latin typeface="Arial" panose="020B0604020202020204" pitchFamily="34" charset="0"/>
              <a:ea typeface="汉仪旗黑-55简" panose="00020600040101010101" charset="-122"/>
            </a:endParaRPr>
          </a:p>
        </p:txBody>
      </p:sp>
      <p:sp>
        <p:nvSpPr>
          <p:cNvPr id="11" name="文本框 10"/>
          <p:cNvSpPr txBox="1"/>
          <p:nvPr>
            <p:custDataLst>
              <p:tags r:id="rId7"/>
            </p:custDataLst>
          </p:nvPr>
        </p:nvSpPr>
        <p:spPr>
          <a:xfrm>
            <a:off x="6101080" y="5353685"/>
            <a:ext cx="5864225" cy="337185"/>
          </a:xfrm>
          <a:prstGeom prst="rect">
            <a:avLst/>
          </a:prstGeom>
          <a:solidFill>
            <a:schemeClr val="accent1"/>
          </a:solidFill>
        </p:spPr>
        <p:txBody>
          <a:bodyPr wrap="square" rtlCol="0">
            <a:spAutoFit/>
          </a:bodyPr>
          <a:p>
            <a:pPr indent="0">
              <a:buFont typeface="Arial" panose="020B0604020202020204" pitchFamily="34" charset="0"/>
              <a:buNone/>
            </a:pPr>
            <a:r>
              <a:rPr lang="en-US" altLang="zh-CN" sz="1600">
                <a:solidFill>
                  <a:srgbClr val="FFFFFF"/>
                </a:solidFill>
                <a:latin typeface="Arial" panose="020B0604020202020204" pitchFamily="34" charset="0"/>
                <a:ea typeface="汉仪旗黑-55简" panose="00020600040101010101" charset="-122"/>
              </a:rPr>
              <a:t>802.11ax</a:t>
            </a:r>
            <a:r>
              <a:rPr lang="zh-CN" altLang="en-US" sz="1600">
                <a:solidFill>
                  <a:srgbClr val="FFFFFF"/>
                </a:solidFill>
                <a:latin typeface="Arial" panose="020B0604020202020204" pitchFamily="34" charset="0"/>
                <a:ea typeface="汉仪旗黑-55简" panose="00020600040101010101" charset="-122"/>
              </a:rPr>
              <a:t>使用</a:t>
            </a:r>
            <a:r>
              <a:rPr lang="en-US" altLang="zh-CN" sz="1600">
                <a:solidFill>
                  <a:srgbClr val="FFFFFF"/>
                </a:solidFill>
                <a:latin typeface="Arial" panose="020B0604020202020204" pitchFamily="34" charset="0"/>
                <a:ea typeface="汉仪旗黑-55简" panose="00020600040101010101" charset="-122"/>
              </a:rPr>
              <a:t>MU-RTS+Trigger</a:t>
            </a:r>
            <a:r>
              <a:rPr lang="zh-CN" altLang="en-US" sz="1600">
                <a:solidFill>
                  <a:srgbClr val="FFFFFF"/>
                </a:solidFill>
                <a:latin typeface="Arial" panose="020B0604020202020204" pitchFamily="34" charset="0"/>
                <a:ea typeface="汉仪旗黑-55简" panose="00020600040101010101" charset="-122"/>
              </a:rPr>
              <a:t>帧进行多用户上行数据传输场景</a:t>
            </a:r>
            <a:endParaRPr lang="zh-CN" altLang="en-US" sz="1600">
              <a:solidFill>
                <a:srgbClr val="FFFFFF"/>
              </a:solidFill>
              <a:latin typeface="Arial" panose="020B0604020202020204" pitchFamily="34" charset="0"/>
              <a:ea typeface="汉仪旗黑-55简" panose="00020600040101010101" charset="-122"/>
            </a:endParaRPr>
          </a:p>
        </p:txBody>
      </p:sp>
      <p:sp>
        <p:nvSpPr>
          <p:cNvPr id="53" name="文本框 52"/>
          <p:cNvSpPr txBox="1"/>
          <p:nvPr/>
        </p:nvSpPr>
        <p:spPr>
          <a:xfrm>
            <a:off x="10367010" y="6303645"/>
            <a:ext cx="1530985" cy="245110"/>
          </a:xfrm>
          <a:prstGeom prst="rect">
            <a:avLst/>
          </a:prstGeom>
          <a:noFill/>
        </p:spPr>
        <p:txBody>
          <a:bodyPr wrap="none" rtlCol="0">
            <a:spAutoFit/>
          </a:bodyPr>
          <a:p>
            <a:pPr algn="l"/>
            <a:r>
              <a:rPr lang="zh-CN" altLang="en-US" sz="1000" b="1" u="sng">
                <a:solidFill>
                  <a:srgbClr val="FF0000"/>
                </a:solidFill>
                <a:effectLst>
                  <a:outerShdw blurRad="38100" dist="38100" dir="2700000" algn="tl">
                    <a:srgbClr val="000000">
                      <a:alpha val="43137"/>
                    </a:srgbClr>
                  </a:outerShdw>
                </a:effectLst>
              </a:rPr>
              <a:t>参考协议章节：</a:t>
            </a:r>
            <a:r>
              <a:rPr lang="en-US" altLang="zh-CN" sz="1000" b="1" u="sng">
                <a:solidFill>
                  <a:srgbClr val="FF0000"/>
                </a:solidFill>
                <a:effectLst>
                  <a:outerShdw blurRad="38100" dist="38100" dir="2700000" algn="tl">
                    <a:srgbClr val="000000">
                      <a:alpha val="43137"/>
                    </a:srgbClr>
                  </a:outerShdw>
                </a:effectLst>
              </a:rPr>
              <a:t>26.2.6.1</a:t>
            </a:r>
            <a:endParaRPr lang="en-US" altLang="zh-CN" sz="1000" b="1" u="sng">
              <a:solidFill>
                <a:srgbClr val="FF0000"/>
              </a:solidFill>
              <a:effectLst>
                <a:outerShdw blurRad="38100" dist="38100" dir="2700000" algn="tl">
                  <a:srgbClr val="000000">
                    <a:alpha val="43137"/>
                  </a:srgbClr>
                </a:outerShdw>
              </a:effectLst>
            </a:endParaRPr>
          </a:p>
        </p:txBody>
      </p:sp>
    </p:spTree>
    <p:custDataLst>
      <p:tags r:id="rId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a:xfrm>
            <a:off x="146050" y="137795"/>
            <a:ext cx="11877040" cy="705485"/>
          </a:xfrm>
          <a:solidFill>
            <a:schemeClr val="accent4">
              <a:lumMod val="95000"/>
            </a:schemeClr>
          </a:solidFill>
        </p:spPr>
        <p:txBody>
          <a:bodyPr>
            <a:normAutofit/>
          </a:bodyPr>
          <a:p>
            <a:r>
              <a:rPr lang="en-US" altLang="zh-CN">
                <a:solidFill>
                  <a:schemeClr val="bg1"/>
                </a:solidFill>
                <a:ea typeface="汉仪文黑-85W" panose="00020600040101010101" charset="-122"/>
              </a:rPr>
              <a:t>NAV</a:t>
            </a:r>
            <a:r>
              <a:rPr>
                <a:solidFill>
                  <a:schemeClr val="bg1"/>
                </a:solidFill>
                <a:ea typeface="汉仪文黑-85W" panose="00020600040101010101" charset="-122"/>
              </a:rPr>
              <a:t>设置场景</a:t>
            </a:r>
            <a:r>
              <a:rPr lang="en-US" altLang="zh-CN">
                <a:solidFill>
                  <a:schemeClr val="bg1"/>
                </a:solidFill>
                <a:ea typeface="汉仪文黑-85W" panose="00020600040101010101" charset="-122"/>
              </a:rPr>
              <a:t> -- PS-Poll </a:t>
            </a:r>
            <a:endParaRPr lang="en-US" altLang="zh-CN">
              <a:solidFill>
                <a:schemeClr val="bg1"/>
              </a:solidFill>
              <a:ea typeface="汉仪文黑-85W" panose="00020600040101010101" charset="-122"/>
            </a:endParaRPr>
          </a:p>
        </p:txBody>
      </p:sp>
      <p:pic>
        <p:nvPicPr>
          <p:cNvPr id="9" name="图片 10"/>
          <p:cNvPicPr>
            <a:picLocks noChangeAspect="1"/>
          </p:cNvPicPr>
          <p:nvPr/>
        </p:nvPicPr>
        <p:blipFill>
          <a:blip r:embed="rId1"/>
          <a:srcRect t="1947" b="8558"/>
          <a:stretch>
            <a:fillRect/>
          </a:stretch>
        </p:blipFill>
        <p:spPr>
          <a:xfrm>
            <a:off x="208915" y="1523365"/>
            <a:ext cx="6334760" cy="2364105"/>
          </a:xfrm>
          <a:prstGeom prst="rect">
            <a:avLst/>
          </a:prstGeom>
          <a:noFill/>
          <a:ln>
            <a:noFill/>
          </a:ln>
        </p:spPr>
      </p:pic>
      <p:pic>
        <p:nvPicPr>
          <p:cNvPr id="10" name="图片 11"/>
          <p:cNvPicPr>
            <a:picLocks noChangeAspect="1"/>
          </p:cNvPicPr>
          <p:nvPr/>
        </p:nvPicPr>
        <p:blipFill>
          <a:blip r:embed="rId2"/>
          <a:srcRect b="10939"/>
          <a:stretch>
            <a:fillRect/>
          </a:stretch>
        </p:blipFill>
        <p:spPr>
          <a:xfrm>
            <a:off x="222250" y="4314825"/>
            <a:ext cx="6347460" cy="1897380"/>
          </a:xfrm>
          <a:prstGeom prst="rect">
            <a:avLst/>
          </a:prstGeom>
          <a:noFill/>
          <a:ln>
            <a:noFill/>
          </a:ln>
        </p:spPr>
      </p:pic>
      <p:sp>
        <p:nvSpPr>
          <p:cNvPr id="3" name="文本框 2"/>
          <p:cNvSpPr txBox="1"/>
          <p:nvPr>
            <p:custDataLst>
              <p:tags r:id="rId3"/>
            </p:custDataLst>
          </p:nvPr>
        </p:nvSpPr>
        <p:spPr>
          <a:xfrm>
            <a:off x="6784340" y="1599565"/>
            <a:ext cx="4930775" cy="4523105"/>
          </a:xfrm>
          <a:prstGeom prst="rect">
            <a:avLst/>
          </a:prstGeom>
          <a:solidFill>
            <a:schemeClr val="accent1"/>
          </a:solidFill>
        </p:spPr>
        <p:txBody>
          <a:bodyPr wrap="square" rtlCol="0">
            <a:spAutoFit/>
          </a:bodyPr>
          <a:p>
            <a:pPr marL="285750" indent="-285750">
              <a:buFont typeface="Wingdings" panose="05000000000000000000" charset="0"/>
              <a:buChar char="ü"/>
            </a:pPr>
            <a:endParaRPr lang="en-US" altLang="zh-CN" sz="1600">
              <a:solidFill>
                <a:srgbClr val="FFFFFF"/>
              </a:solidFill>
              <a:latin typeface="Arial" panose="020B0604020202020204" pitchFamily="34" charset="0"/>
              <a:ea typeface="汉仪旗黑-55简" panose="00020600040101010101" charset="-122"/>
            </a:endParaRPr>
          </a:p>
          <a:p>
            <a:pPr marL="285750" indent="-285750">
              <a:buFont typeface="Wingdings" panose="05000000000000000000" charset="0"/>
              <a:buChar char="ü"/>
            </a:pPr>
            <a:r>
              <a:rPr lang="en-US" altLang="zh-CN" sz="1600">
                <a:solidFill>
                  <a:srgbClr val="FFFFFF"/>
                </a:solidFill>
                <a:latin typeface="Arial" panose="020B0604020202020204" pitchFamily="34" charset="0"/>
                <a:ea typeface="汉仪旗黑-55简" panose="00020600040101010101" charset="-122"/>
              </a:rPr>
              <a:t>PS-Poll</a:t>
            </a:r>
            <a:r>
              <a:rPr lang="zh-CN" altLang="en-US" sz="1600">
                <a:solidFill>
                  <a:srgbClr val="FFFFFF"/>
                </a:solidFill>
                <a:latin typeface="Arial" panose="020B0604020202020204" pitchFamily="34" charset="0"/>
                <a:ea typeface="汉仪旗黑-55简" panose="00020600040101010101" charset="-122"/>
              </a:rPr>
              <a:t>帧在之前提到过，</a:t>
            </a:r>
            <a:r>
              <a:rPr lang="en-US" altLang="zh-CN" sz="1600">
                <a:solidFill>
                  <a:srgbClr val="FFFFFF"/>
                </a:solidFill>
                <a:latin typeface="Arial" panose="020B0604020202020204" pitchFamily="34" charset="0"/>
                <a:ea typeface="汉仪旗黑-55简" panose="00020600040101010101" charset="-122"/>
              </a:rPr>
              <a:t>MAC</a:t>
            </a:r>
            <a:r>
              <a:rPr lang="zh-CN" altLang="en-US" sz="1600">
                <a:solidFill>
                  <a:srgbClr val="FFFFFF"/>
                </a:solidFill>
                <a:latin typeface="Arial" panose="020B0604020202020204" pitchFamily="34" charset="0"/>
                <a:ea typeface="汉仪旗黑-55简" panose="00020600040101010101" charset="-122"/>
              </a:rPr>
              <a:t>头中的</a:t>
            </a:r>
            <a:r>
              <a:rPr lang="en-US" altLang="zh-CN" sz="1600">
                <a:solidFill>
                  <a:srgbClr val="FFFFFF"/>
                </a:solidFill>
                <a:latin typeface="Arial" panose="020B0604020202020204" pitchFamily="34" charset="0"/>
                <a:ea typeface="汉仪旗黑-55简" panose="00020600040101010101" charset="-122"/>
              </a:rPr>
              <a:t>Duration/ID</a:t>
            </a:r>
            <a:r>
              <a:rPr lang="zh-CN" altLang="en-US" sz="1600">
                <a:solidFill>
                  <a:srgbClr val="FFFFFF"/>
                </a:solidFill>
                <a:latin typeface="Arial" panose="020B0604020202020204" pitchFamily="34" charset="0"/>
                <a:ea typeface="汉仪旗黑-55简" panose="00020600040101010101" charset="-122"/>
              </a:rPr>
              <a:t>字段是用来指示</a:t>
            </a:r>
            <a:r>
              <a:rPr lang="en-US" altLang="zh-CN" sz="1600">
                <a:solidFill>
                  <a:srgbClr val="FFFFFF"/>
                </a:solidFill>
                <a:latin typeface="Arial" panose="020B0604020202020204" pitchFamily="34" charset="0"/>
                <a:ea typeface="汉仪旗黑-55简" panose="00020600040101010101" charset="-122"/>
              </a:rPr>
              <a:t>AID</a:t>
            </a:r>
            <a:r>
              <a:rPr lang="zh-CN" altLang="en-US" sz="1600">
                <a:solidFill>
                  <a:srgbClr val="FFFFFF"/>
                </a:solidFill>
                <a:latin typeface="Arial" panose="020B0604020202020204" pitchFamily="34" charset="0"/>
                <a:ea typeface="汉仪旗黑-55简" panose="00020600040101010101" charset="-122"/>
              </a:rPr>
              <a:t>的，而不是指示</a:t>
            </a:r>
            <a:r>
              <a:rPr lang="en-US" altLang="zh-CN" sz="1600">
                <a:solidFill>
                  <a:srgbClr val="FFFFFF"/>
                </a:solidFill>
                <a:latin typeface="Arial" panose="020B0604020202020204" pitchFamily="34" charset="0"/>
                <a:ea typeface="汉仪旗黑-55简" panose="00020600040101010101" charset="-122"/>
              </a:rPr>
              <a:t>NAV</a:t>
            </a:r>
            <a:r>
              <a:rPr lang="zh-CN" altLang="en-US" sz="1600">
                <a:solidFill>
                  <a:srgbClr val="FFFFFF"/>
                </a:solidFill>
                <a:latin typeface="Arial" panose="020B0604020202020204" pitchFamily="34" charset="0"/>
                <a:ea typeface="汉仪旗黑-55简" panose="00020600040101010101" charset="-122"/>
              </a:rPr>
              <a:t>。</a:t>
            </a:r>
            <a:endParaRPr lang="zh-CN" altLang="en-US" sz="1600">
              <a:solidFill>
                <a:srgbClr val="FFFFFF"/>
              </a:solidFill>
              <a:latin typeface="Arial" panose="020B0604020202020204" pitchFamily="34" charset="0"/>
              <a:ea typeface="汉仪旗黑-55简" panose="00020600040101010101" charset="-122"/>
            </a:endParaRPr>
          </a:p>
          <a:p>
            <a:pPr marL="285750" indent="-285750">
              <a:buFont typeface="Wingdings" panose="05000000000000000000" charset="0"/>
              <a:buChar char="ü"/>
            </a:pPr>
            <a:endParaRPr lang="zh-CN" altLang="en-US" sz="1600">
              <a:solidFill>
                <a:srgbClr val="FFFFFF"/>
              </a:solidFill>
              <a:latin typeface="Arial" panose="020B0604020202020204" pitchFamily="34" charset="0"/>
              <a:ea typeface="汉仪旗黑-55简" panose="00020600040101010101" charset="-122"/>
            </a:endParaRPr>
          </a:p>
          <a:p>
            <a:pPr marL="285750" indent="-285750">
              <a:buFont typeface="Wingdings" panose="05000000000000000000" charset="0"/>
              <a:buChar char="ü"/>
            </a:pPr>
            <a:endParaRPr lang="zh-CN" altLang="en-US" sz="1600">
              <a:solidFill>
                <a:srgbClr val="FFFFFF"/>
              </a:solidFill>
              <a:latin typeface="Arial" panose="020B0604020202020204" pitchFamily="34" charset="0"/>
              <a:ea typeface="汉仪旗黑-55简" panose="00020600040101010101" charset="-122"/>
            </a:endParaRPr>
          </a:p>
          <a:p>
            <a:pPr marL="285750" indent="-285750">
              <a:buFont typeface="Wingdings" panose="05000000000000000000" charset="0"/>
              <a:buChar char="ü"/>
            </a:pPr>
            <a:r>
              <a:rPr lang="zh-CN" altLang="en-US" sz="1600">
                <a:solidFill>
                  <a:srgbClr val="FFFFFF"/>
                </a:solidFill>
                <a:latin typeface="Arial" panose="020B0604020202020204" pitchFamily="34" charset="0"/>
                <a:ea typeface="汉仪旗黑-55简" panose="00020600040101010101" charset="-122"/>
              </a:rPr>
              <a:t>所有收到 PS-Poll 的工作站都必须更新 NAV， 将 NAV 的值设定为</a:t>
            </a:r>
            <a:r>
              <a:rPr lang="zh-CN" altLang="en-US" sz="1600" u="sng">
                <a:solidFill>
                  <a:srgbClr val="FFFFFF"/>
                </a:solidFill>
                <a:latin typeface="Arial" panose="020B0604020202020204" pitchFamily="34" charset="0"/>
                <a:ea typeface="汉仪旗黑-55简" panose="00020600040101010101" charset="-122"/>
              </a:rPr>
              <a:t>一个 SIFS 加上一个 ACK </a:t>
            </a:r>
            <a:r>
              <a:rPr lang="zh-CN" altLang="en-US" sz="1600">
                <a:solidFill>
                  <a:srgbClr val="FFFFFF"/>
                </a:solidFill>
                <a:latin typeface="Arial" panose="020B0604020202020204" pitchFamily="34" charset="0"/>
                <a:ea typeface="汉仪旗黑-55简" panose="00020600040101010101" charset="-122"/>
              </a:rPr>
              <a:t>的时间。虽然此 NAV 对数据帧而言过短，但基站会取得介质使用权，而所有工作站都会为了这个数据帧而延后访问介质。但数据帧传送结束时，NAV 随即更新以反映数据帧标头中的数值。</a:t>
            </a:r>
            <a:endParaRPr lang="zh-CN" altLang="en-US" sz="1600">
              <a:solidFill>
                <a:srgbClr val="FFFFFF"/>
              </a:solidFill>
              <a:latin typeface="Arial" panose="020B0604020202020204" pitchFamily="34" charset="0"/>
              <a:ea typeface="汉仪旗黑-55简" panose="00020600040101010101" charset="-122"/>
            </a:endParaRPr>
          </a:p>
          <a:p>
            <a:pPr marL="285750" indent="-285750">
              <a:buFont typeface="Wingdings" panose="05000000000000000000" charset="0"/>
              <a:buChar char="ü"/>
            </a:pPr>
            <a:endParaRPr lang="zh-CN" altLang="en-US" sz="1600">
              <a:solidFill>
                <a:srgbClr val="FFFFFF"/>
              </a:solidFill>
              <a:latin typeface="Arial" panose="020B0604020202020204" pitchFamily="34" charset="0"/>
              <a:ea typeface="汉仪旗黑-55简" panose="00020600040101010101" charset="-122"/>
            </a:endParaRPr>
          </a:p>
          <a:p>
            <a:pPr marL="285750" indent="-285750">
              <a:buFont typeface="Wingdings" panose="05000000000000000000" charset="0"/>
              <a:buChar char="ü"/>
            </a:pPr>
            <a:endParaRPr lang="zh-CN" altLang="en-US" sz="1600">
              <a:solidFill>
                <a:srgbClr val="FFFFFF"/>
              </a:solidFill>
              <a:latin typeface="Arial" panose="020B0604020202020204" pitchFamily="34" charset="0"/>
              <a:ea typeface="汉仪旗黑-55简" panose="00020600040101010101" charset="-122"/>
            </a:endParaRPr>
          </a:p>
          <a:p>
            <a:pPr marL="285750" indent="-285750">
              <a:buFont typeface="Wingdings" panose="05000000000000000000" charset="0"/>
              <a:buChar char="ü"/>
            </a:pPr>
            <a:r>
              <a:rPr lang="zh-CN" altLang="en-US" sz="1600">
                <a:solidFill>
                  <a:srgbClr val="FFFFFF"/>
                </a:solidFill>
                <a:latin typeface="Arial" panose="020B0604020202020204" pitchFamily="34" charset="0"/>
                <a:ea typeface="汉仪旗黑-55简" panose="00020600040101010101" charset="-122"/>
              </a:rPr>
              <a:t>除了立即应答，基站可以先回复一个简单应答。这种做法称为</a:t>
            </a:r>
            <a:r>
              <a:rPr lang="zh-CN" altLang="en-US" sz="1600" u="sng">
                <a:solidFill>
                  <a:srgbClr val="FFFFFF"/>
                </a:solidFill>
                <a:latin typeface="Arial" panose="020B0604020202020204" pitchFamily="34" charset="0"/>
                <a:ea typeface="汉仪旗黑-55简" panose="00020600040101010101" charset="-122"/>
              </a:rPr>
              <a:t>延迟应答（ deferred</a:t>
            </a:r>
            <a:r>
              <a:rPr lang="en-US" altLang="zh-CN" sz="1600" u="sng">
                <a:solidFill>
                  <a:srgbClr val="FFFFFF"/>
                </a:solidFill>
                <a:latin typeface="Arial" panose="020B0604020202020204" pitchFamily="34" charset="0"/>
                <a:ea typeface="汉仪旗黑-55简" panose="00020600040101010101" charset="-122"/>
              </a:rPr>
              <a:t> </a:t>
            </a:r>
            <a:r>
              <a:rPr lang="zh-CN" altLang="en-US" sz="1600" u="sng">
                <a:solidFill>
                  <a:srgbClr val="FFFFFF"/>
                </a:solidFill>
                <a:latin typeface="Arial" panose="020B0604020202020204" pitchFamily="34" charset="0"/>
                <a:ea typeface="汉仪旗黑-55简" panose="00020600040101010101" charset="-122"/>
              </a:rPr>
              <a:t>response）</a:t>
            </a:r>
            <a:r>
              <a:rPr lang="zh-CN" altLang="en-US" sz="1600">
                <a:solidFill>
                  <a:srgbClr val="FFFFFF"/>
                </a:solidFill>
                <a:latin typeface="Arial" panose="020B0604020202020204" pitchFamily="34" charset="0"/>
                <a:ea typeface="汉仪旗黑-55简" panose="00020600040101010101" charset="-122"/>
              </a:rPr>
              <a:t>，应答信息通过芯片组立即传送，至于数据则可以先予以暂存，然后依正常过程传输。</a:t>
            </a:r>
            <a:endParaRPr lang="zh-CN" altLang="en-US" sz="1600">
              <a:solidFill>
                <a:srgbClr val="FFFFFF"/>
              </a:solidFill>
              <a:latin typeface="Arial" panose="020B0604020202020204" pitchFamily="34" charset="0"/>
              <a:ea typeface="汉仪旗黑-55简" panose="00020600040101010101" charset="-122"/>
            </a:endParaRPr>
          </a:p>
          <a:p>
            <a:pPr marL="285750" indent="-285750">
              <a:buFont typeface="Wingdings" panose="05000000000000000000" charset="0"/>
              <a:buChar char="ü"/>
            </a:pPr>
            <a:endParaRPr lang="zh-CN" altLang="en-US" sz="1600">
              <a:solidFill>
                <a:srgbClr val="FFFFFF"/>
              </a:solidFill>
              <a:latin typeface="Arial" panose="020B0604020202020204" pitchFamily="34" charset="0"/>
              <a:ea typeface="汉仪旗黑-55简" panose="00020600040101010101" charset="-122"/>
            </a:endParaRPr>
          </a:p>
        </p:txBody>
      </p:sp>
      <p:sp>
        <p:nvSpPr>
          <p:cNvPr id="4" name="矩形 3"/>
          <p:cNvSpPr/>
          <p:nvPr>
            <p:custDataLst>
              <p:tags r:id="rId4"/>
            </p:custDataLst>
          </p:nvPr>
        </p:nvSpPr>
        <p:spPr>
          <a:xfrm>
            <a:off x="140335" y="1109980"/>
            <a:ext cx="11882120" cy="5502910"/>
          </a:xfrm>
          <a:prstGeom prst="rect">
            <a:avLst/>
          </a:prstGeom>
          <a:noFill/>
          <a:ln>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Tree>
    <p:custDataLst>
      <p:tags r:id="rId5"/>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3.xml><?xml version="1.0" encoding="utf-8"?>
<p:tagLst xmlns:p="http://schemas.openxmlformats.org/presentationml/2006/main">
  <p:tag name="KSO_WM_UNIT_TYPE" val="d"/>
  <p:tag name="KSO_WM_UNIT_INDEX" val="1"/>
  <p:tag name="KSO_WM_UNIT_LAYERLEVEL" val="1"/>
  <p:tag name="KSO_WM_UNIT_VALUE" val="889*772"/>
  <p:tag name="KSO_WM_UNIT_HIGHLIGHT" val="0"/>
  <p:tag name="KSO_WM_UNIT_COMPATIBLE" val="0"/>
  <p:tag name="KSO_WM_BEAUTIFY_FLAG" val="#wm#"/>
  <p:tag name="KSO_WM_TAG_VERSION" val="1.0"/>
  <p:tag name="KSO_WM_UNIT_ID" val="_12*d*1"/>
  <p:tag name="KSO_WM_UNIT_DIAGRAM_ISNUMVISUAL" val="0"/>
  <p:tag name="KSO_WM_UNIT_DIAGRAM_ISREFERUNIT" val="0"/>
  <p:tag name="KSO_WM_SLIDE_BACKGROUND_TYPE" val="general"/>
  <p:tag name="WM_BEAUTIFY_SHAPE_IDENTITY" val="{5519f3c5-857a-448f-969c-b554a962a19d}"/>
</p:tagLst>
</file>

<file path=ppt/tags/tag214.xml><?xml version="1.0" encoding="utf-8"?>
<p:tagLst xmlns:p="http://schemas.openxmlformats.org/presentationml/2006/main">
  <p:tag name="KSO_WM_TAG_VERSION" val="1.0"/>
  <p:tag name="KSO_WM_BEAUTIFY_FLAG" val="#wm#"/>
  <p:tag name="KSO_WM_UNIT_TYPE" val="i"/>
  <p:tag name="KSO_WM_UNIT_ID" val="_12*i*1"/>
  <p:tag name="KSO_WM_UNIT_INDEX" val="1"/>
  <p:tag name="KSO_WM_UNIT_HIGHLIGHT" val="0"/>
  <p:tag name="KSO_WM_UNIT_COMPATIBLE" val="0"/>
  <p:tag name="KSO_WM_UNIT_DIAGRAM_ISNUMVISUAL" val="0"/>
  <p:tag name="KSO_WM_UNIT_DIAGRAM_ISREFERUNIT" val="0"/>
  <p:tag name="KSO_WM_UNIT_LAYERLEVEL" val="1"/>
  <p:tag name="KSO_WM_SLIDE_BACKGROUND_TYPE" val="general"/>
</p:tagLst>
</file>

<file path=ppt/tags/tag215.xml><?xml version="1.0" encoding="utf-8"?>
<p:tagLst xmlns:p="http://schemas.openxmlformats.org/presentationml/2006/main">
  <p:tag name="KSO_WM_TAG_VERSION" val="1.0"/>
  <p:tag name="KSO_WM_BEAUTIFY_FLAG" val="#wm#"/>
  <p:tag name="KSO_WM_UNIT_TYPE" val="i"/>
  <p:tag name="KSO_WM_UNIT_ID" val="_12*i*2"/>
  <p:tag name="KSO_WM_UNIT_INDEX" val="2"/>
  <p:tag name="KSO_WM_UNIT_HIGHLIGHT" val="0"/>
  <p:tag name="KSO_WM_UNIT_COMPATIBLE" val="0"/>
  <p:tag name="KSO_WM_UNIT_DIAGRAM_ISNUMVISUAL" val="0"/>
  <p:tag name="KSO_WM_UNIT_DIAGRAM_ISREFERUNIT" val="0"/>
  <p:tag name="KSO_WM_UNIT_LAYERLEVEL" val="1"/>
  <p:tag name="KSO_WM_SLIDE_BACKGROUND_TYPE" val="general"/>
</p:tagLst>
</file>

<file path=ppt/tags/tag216.xml><?xml version="1.0" encoding="utf-8"?>
<p:tagLst xmlns:p="http://schemas.openxmlformats.org/presentationml/2006/main">
  <p:tag name="KSO_WM_TAG_VERSION" val="1.0"/>
  <p:tag name="KSO_WM_BEAUTIFY_FLAG" val="#wm#"/>
  <p:tag name="KSO_WM_UNIT_TYPE" val="i"/>
  <p:tag name="KSO_WM_UNIT_ID" val="_12*i*3"/>
  <p:tag name="KSO_WM_UNIT_INDEX" val="3"/>
  <p:tag name="KSO_WM_UNIT_HIGHLIGHT" val="0"/>
  <p:tag name="KSO_WM_UNIT_COMPATIBLE" val="0"/>
  <p:tag name="KSO_WM_UNIT_DIAGRAM_ISNUMVISUAL" val="0"/>
  <p:tag name="KSO_WM_UNIT_DIAGRAM_ISREFERUNIT" val="0"/>
  <p:tag name="KSO_WM_UNIT_LAYERLEVEL" val="1"/>
  <p:tag name="KSO_WM_SLIDE_BACKGROUND_TYPE" val="general"/>
</p:tagLst>
</file>

<file path=ppt/tags/tag217.xml><?xml version="1.0" encoding="utf-8"?>
<p:tagLst xmlns:p="http://schemas.openxmlformats.org/presentationml/2006/main">
  <p:tag name="KSO_WM_TAG_VERSION" val="1.0"/>
  <p:tag name="KSO_WM_BEAUTIFY_FLAG" val="#wm#"/>
  <p:tag name="KSO_WM_UNIT_TYPE" val="i"/>
  <p:tag name="KSO_WM_UNIT_ID" val="_12*i*4"/>
  <p:tag name="KSO_WM_UNIT_INDEX" val="4"/>
  <p:tag name="KSO_WM_UNIT_HIGHLIGHT" val="0"/>
  <p:tag name="KSO_WM_UNIT_COMPATIBLE" val="0"/>
  <p:tag name="KSO_WM_UNIT_DIAGRAM_ISNUMVISUAL" val="0"/>
  <p:tag name="KSO_WM_UNIT_DIAGRAM_ISREFERUNIT" val="0"/>
  <p:tag name="KSO_WM_UNIT_LAYERLEVEL" val="1"/>
  <p:tag name="KSO_WM_SLIDE_BACKGROUND_TYPE" val="general"/>
</p:tagLst>
</file>

<file path=ppt/tags/tag218.xml><?xml version="1.0" encoding="utf-8"?>
<p:tagLst xmlns:p="http://schemas.openxmlformats.org/presentationml/2006/main">
  <p:tag name="KSO_WM_TAG_VERSION" val="1.0"/>
  <p:tag name="KSO_WM_BEAUTIFY_FLAG" val="#wm#"/>
  <p:tag name="KSO_WM_UNIT_TYPE" val="i"/>
  <p:tag name="KSO_WM_UNIT_ID" val="_12*i*5"/>
  <p:tag name="KSO_WM_UNIT_INDEX" val="5"/>
  <p:tag name="KSO_WM_UNIT_HIGHLIGHT" val="0"/>
  <p:tag name="KSO_WM_UNIT_COMPATIBLE" val="0"/>
  <p:tag name="KSO_WM_UNIT_DIAGRAM_ISNUMVISUAL" val="0"/>
  <p:tag name="KSO_WM_UNIT_DIAGRAM_ISREFERUNIT" val="0"/>
  <p:tag name="KSO_WM_UNIT_LAYERLEVEL" val="1"/>
  <p:tag name="KSO_WM_SLIDE_BACKGROUND_TYPE" val="general"/>
</p:tagLst>
</file>

<file path=ppt/tags/tag219.xml><?xml version="1.0" encoding="utf-8"?>
<p:tagLst xmlns:p="http://schemas.openxmlformats.org/presentationml/2006/main">
  <p:tag name="KSO_WM_TAG_VERSION" val="1.0"/>
  <p:tag name="KSO_WM_BEAUTIFY_FLAG" val="#wm#"/>
  <p:tag name="KSO_WM_UNIT_TYPE" val="i"/>
  <p:tag name="KSO_WM_UNIT_ID" val="_12*i*6"/>
  <p:tag name="KSO_WM_UNIT_INDEX" val="6"/>
  <p:tag name="KSO_WM_UNIT_HIGHLIGHT" val="0"/>
  <p:tag name="KSO_WM_UNIT_COMPATIBLE" val="0"/>
  <p:tag name="KSO_WM_UNIT_DIAGRAM_ISNUMVISUAL" val="0"/>
  <p:tag name="KSO_WM_UNIT_DIAGRAM_ISREFERUNIT" val="0"/>
  <p:tag name="KSO_WM_UNIT_LAYERLEVEL" val="1"/>
  <p:tag name="KSO_WM_SLIDE_BACKGROUND_TYPE" val="gener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TAG_VERSION" val="1.0"/>
  <p:tag name="KSO_WM_BEAUTIFY_FLAG" val="#wm#"/>
  <p:tag name="KSO_WM_UNIT_TYPE" val="i"/>
  <p:tag name="KSO_WM_UNIT_ID" val="_12*i*7"/>
  <p:tag name="KSO_WM_UNIT_INDEX" val="7"/>
  <p:tag name="KSO_WM_UNIT_HIGHLIGHT" val="0"/>
  <p:tag name="KSO_WM_UNIT_COMPATIBLE" val="0"/>
  <p:tag name="KSO_WM_UNIT_DIAGRAM_ISNUMVISUAL" val="0"/>
  <p:tag name="KSO_WM_UNIT_DIAGRAM_ISREFERUNIT" val="0"/>
  <p:tag name="KSO_WM_UNIT_LAYERLEVEL" val="1"/>
  <p:tag name="KSO_WM_SLIDE_BACKGROUND_TYPE" val="general"/>
</p:tagLst>
</file>

<file path=ppt/tags/tag221.xml><?xml version="1.0" encoding="utf-8"?>
<p:tagLst xmlns:p="http://schemas.openxmlformats.org/presentationml/2006/main">
  <p:tag name="KSO_WM_TAG_VERSION" val="1.0"/>
  <p:tag name="KSO_WM_BEAUTIFY_FLAG" val="#wm#"/>
  <p:tag name="KSO_WM_UNIT_TYPE" val="i"/>
  <p:tag name="KSO_WM_UNIT_ID" val="_12*i*8"/>
  <p:tag name="KSO_WM_UNIT_INDEX" val="8"/>
  <p:tag name="KSO_WM_UNIT_HIGHLIGHT" val="0"/>
  <p:tag name="KSO_WM_UNIT_COMPATIBLE" val="0"/>
  <p:tag name="KSO_WM_UNIT_DIAGRAM_ISNUMVISUAL" val="0"/>
  <p:tag name="KSO_WM_UNIT_DIAGRAM_ISREFERUNIT" val="0"/>
  <p:tag name="KSO_WM_UNIT_LAYERLEVEL" val="1"/>
  <p:tag name="KSO_WM_SLIDE_BACKGROUND_TYPE" val="general"/>
</p:tagLst>
</file>

<file path=ppt/tags/tag222.xml><?xml version="1.0" encoding="utf-8"?>
<p:tagLst xmlns:p="http://schemas.openxmlformats.org/presentationml/2006/main">
  <p:tag name="KSO_WM_TAG_VERSION" val="1.0"/>
  <p:tag name="KSO_WM_BEAUTIFY_FLAG" val="#wm#"/>
  <p:tag name="KSO_WM_UNIT_TYPE" val="i"/>
  <p:tag name="KSO_WM_UNIT_ID" val="_12*i*9"/>
  <p:tag name="KSO_WM_UNIT_INDEX" val="9"/>
  <p:tag name="KSO_WM_UNIT_HIGHLIGHT" val="0"/>
  <p:tag name="KSO_WM_UNIT_COMPATIBLE" val="0"/>
  <p:tag name="KSO_WM_UNIT_DIAGRAM_ISNUMVISUAL" val="0"/>
  <p:tag name="KSO_WM_UNIT_DIAGRAM_ISREFERUNIT" val="0"/>
  <p:tag name="KSO_WM_UNIT_LAYERLEVEL" val="1"/>
  <p:tag name="KSO_WM_SLIDE_BACKGROUND_TYPE" val="general"/>
</p:tagLst>
</file>

<file path=ppt/tags/tag223.xml><?xml version="1.0" encoding="utf-8"?>
<p:tagLst xmlns:p="http://schemas.openxmlformats.org/presentationml/2006/main">
  <p:tag name="KSO_WM_TAG_VERSION" val="1.0"/>
  <p:tag name="KSO_WM_BEAUTIFY_FLAG" val="#wm#"/>
  <p:tag name="KSO_WM_UNIT_TYPE" val="i"/>
  <p:tag name="KSO_WM_UNIT_ID" val="_12*i*10"/>
  <p:tag name="KSO_WM_UNIT_INDEX" val="10"/>
  <p:tag name="KSO_WM_UNIT_HIGHLIGHT" val="0"/>
  <p:tag name="KSO_WM_UNIT_COMPATIBLE" val="0"/>
  <p:tag name="KSO_WM_UNIT_DIAGRAM_ISNUMVISUAL" val="0"/>
  <p:tag name="KSO_WM_UNIT_DIAGRAM_ISREFERUNIT" val="0"/>
  <p:tag name="KSO_WM_UNIT_LAYERLEVEL" val="1"/>
  <p:tag name="KSO_WM_SLIDE_BACKGROUND_TYPE" val="general"/>
</p:tagLst>
</file>

<file path=ppt/tags/tag224.xml><?xml version="1.0" encoding="utf-8"?>
<p:tagLst xmlns:p="http://schemas.openxmlformats.org/presentationml/2006/main">
  <p:tag name="KSO_WM_TAG_VERSION" val="1.0"/>
  <p:tag name="KSO_WM_BEAUTIFY_FLAG" val="#wm#"/>
  <p:tag name="KSO_WM_UNIT_TYPE" val="i"/>
  <p:tag name="KSO_WM_UNIT_ID" val="_12*i*11"/>
  <p:tag name="KSO_WM_UNIT_INDEX" val="11"/>
  <p:tag name="KSO_WM_UNIT_HIGHLIGHT" val="0"/>
  <p:tag name="KSO_WM_UNIT_COMPATIBLE" val="0"/>
  <p:tag name="KSO_WM_UNIT_DIAGRAM_ISNUMVISUAL" val="0"/>
  <p:tag name="KSO_WM_UNIT_DIAGRAM_ISREFERUNIT" val="0"/>
  <p:tag name="KSO_WM_UNIT_LAYERLEVEL" val="1"/>
  <p:tag name="KSO_WM_SLIDE_BACKGROUND_TYPE" val="general"/>
</p:tagLst>
</file>

<file path=ppt/tags/tag225.xml><?xml version="1.0" encoding="utf-8"?>
<p:tagLst xmlns:p="http://schemas.openxmlformats.org/presentationml/2006/main">
  <p:tag name="KSO_WM_TAG_VERSION" val="1.0"/>
  <p:tag name="KSO_WM_BEAUTIFY_FLAG" val="#wm#"/>
  <p:tag name="KSO_WM_UNIT_TYPE" val="i"/>
  <p:tag name="KSO_WM_UNIT_ID" val="_12*i*12"/>
  <p:tag name="KSO_WM_UNIT_INDEX" val="12"/>
  <p:tag name="KSO_WM_UNIT_HIGHLIGHT" val="0"/>
  <p:tag name="KSO_WM_UNIT_COMPATIBLE" val="0"/>
  <p:tag name="KSO_WM_UNIT_DIAGRAM_ISNUMVISUAL" val="0"/>
  <p:tag name="KSO_WM_UNIT_DIAGRAM_ISREFERUNIT" val="0"/>
  <p:tag name="KSO_WM_UNIT_LAYERLEVEL" val="1"/>
  <p:tag name="KSO_WM_SLIDE_BACKGROUND_TYPE" val="general"/>
</p:tagLst>
</file>

<file path=ppt/tags/tag226.xml><?xml version="1.0" encoding="utf-8"?>
<p:tagLst xmlns:p="http://schemas.openxmlformats.org/presentationml/2006/main">
  <p:tag name="KSO_WM_TAG_VERSION" val="1.0"/>
  <p:tag name="KSO_WM_BEAUTIFY_FLAG" val="#wm#"/>
  <p:tag name="KSO_WM_UNIT_TYPE" val="i"/>
  <p:tag name="KSO_WM_UNIT_ID" val="_12*i*13"/>
  <p:tag name="KSO_WM_UNIT_INDEX" val="13"/>
  <p:tag name="KSO_WM_UNIT_HIGHLIGHT" val="0"/>
  <p:tag name="KSO_WM_UNIT_COMPATIBLE" val="0"/>
  <p:tag name="KSO_WM_UNIT_DIAGRAM_ISNUMVISUAL" val="0"/>
  <p:tag name="KSO_WM_UNIT_DIAGRAM_ISREFERUNIT" val="0"/>
  <p:tag name="KSO_WM_UNIT_LAYERLEVEL" val="1"/>
  <p:tag name="KSO_WM_SLIDE_BACKGROUND_TYPE" val="general"/>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54158278-e8cb-4a1b-a735-05af4a26ca03}"/>
</p:tagLst>
</file>

<file path=ppt/tags/tag22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232.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K_DARK_LIGHT" val="1"/>
  <p:tag name="KSO_WM_UNIT_SUBTYPE" val="h"/>
  <p:tag name="KSO_WM_UNIT_TYPE" val="i"/>
  <p:tag name="KSO_WM_UNIT_INDEX" val="1"/>
  <p:tag name="KSO_WM_UNIT_BK_DARK_LIGHT" val="1"/>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TYPE" val="d"/>
  <p:tag name="KSO_WM_UNIT_INDEX" val="1"/>
  <p:tag name="KSO_WM_UNIT_LAYERLEVEL" val="1"/>
  <p:tag name="KSO_WM_UNIT_VALUE" val="889*772"/>
  <p:tag name="KSO_WM_UNIT_HIGHLIGHT" val="0"/>
  <p:tag name="KSO_WM_UNIT_COMPATIBLE" val="0"/>
  <p:tag name="KSO_WM_BEAUTIFY_FLAG" val="#wm#"/>
  <p:tag name="KSO_WM_TAG_VERSION" val="1.0"/>
  <p:tag name="KSO_WM_UNIT_ID" val="_13*d*1"/>
  <p:tag name="KSO_WM_UNIT_DIAGRAM_ISNUMVISUAL" val="0"/>
  <p:tag name="KSO_WM_UNIT_DIAGRAM_ISREFERUNIT" val="0"/>
  <p:tag name="KSO_WM_SLIDE_BACKGROUND_TYPE" val="frame"/>
  <p:tag name="KSO_WM_SLIDE_BK_DARK_LIGHT" val="1"/>
</p:tagLst>
</file>

<file path=ppt/tags/tag241.xml><?xml version="1.0" encoding="utf-8"?>
<p:tagLst xmlns:p="http://schemas.openxmlformats.org/presentationml/2006/main">
  <p:tag name="KSO_WM_TAG_VERSION" val="1.0"/>
  <p:tag name="KSO_WM_BEAUTIFY_FLAG" val="#wm#"/>
  <p:tag name="KSO_WM_UNIT_TYPE" val="i"/>
  <p:tag name="KSO_WM_UNIT_ID" val="_13*i*1"/>
  <p:tag name="KSO_WM_UNIT_INDEX" val="1"/>
  <p:tag name="KSO_WM_UNIT_HIGHLIGHT" val="0"/>
  <p:tag name="KSO_WM_UNIT_COMPATIBLE" val="0"/>
  <p:tag name="KSO_WM_UNIT_DIAGRAM_ISNUMVISUAL" val="0"/>
  <p:tag name="KSO_WM_UNIT_DIAGRAM_ISREFERUNIT" val="0"/>
  <p:tag name="KSO_WM_UNIT_LAYERLEVEL" val="1"/>
  <p:tag name="KSO_WM_SLIDE_BACKGROUND_TYPE" val="frame"/>
  <p:tag name="KSO_WM_SLIDE_BK_DARK_LIGHT" val="1"/>
</p:tagLst>
</file>

<file path=ppt/tags/tag242.xml><?xml version="1.0" encoding="utf-8"?>
<p:tagLst xmlns:p="http://schemas.openxmlformats.org/presentationml/2006/main">
  <p:tag name="KSO_WM_TAG_VERSION" val="1.0"/>
  <p:tag name="KSO_WM_BEAUTIFY_FLAG" val="#wm#"/>
  <p:tag name="KSO_WM_UNIT_TYPE" val="i"/>
  <p:tag name="KSO_WM_UNIT_ID" val="_13*i*2"/>
  <p:tag name="KSO_WM_UNIT_INDEX" val="2"/>
  <p:tag name="KSO_WM_UNIT_HIGHLIGHT" val="0"/>
  <p:tag name="KSO_WM_UNIT_COMPATIBLE" val="0"/>
  <p:tag name="KSO_WM_UNIT_DIAGRAM_ISNUMVISUAL" val="0"/>
  <p:tag name="KSO_WM_UNIT_DIAGRAM_ISREFERUNIT" val="0"/>
  <p:tag name="KSO_WM_UNIT_LAYERLEVEL" val="1"/>
  <p:tag name="KSO_WM_SLIDE_BACKGROUND_TYPE" val="frame"/>
  <p:tag name="KSO_WM_SLIDE_BK_DARK_LIGHT" val="1"/>
</p:tagLst>
</file>

<file path=ppt/tags/tag243.xml><?xml version="1.0" encoding="utf-8"?>
<p:tagLst xmlns:p="http://schemas.openxmlformats.org/presentationml/2006/main">
  <p:tag name="KSO_WM_TAG_VERSION" val="1.0"/>
  <p:tag name="KSO_WM_BEAUTIFY_FLAG" val="#wm#"/>
  <p:tag name="KSO_WM_UNIT_TYPE" val="i"/>
  <p:tag name="KSO_WM_UNIT_ID" val="_13*i*3"/>
  <p:tag name="KSO_WM_UNIT_INDEX" val="3"/>
  <p:tag name="KSO_WM_UNIT_HIGHLIGHT" val="0"/>
  <p:tag name="KSO_WM_UNIT_COMPATIBLE" val="0"/>
  <p:tag name="KSO_WM_UNIT_DIAGRAM_ISNUMVISUAL" val="0"/>
  <p:tag name="KSO_WM_UNIT_DIAGRAM_ISREFERUNIT" val="0"/>
  <p:tag name="KSO_WM_UNIT_LAYERLEVEL" val="1"/>
  <p:tag name="KSO_WM_SLIDE_BACKGROUND_TYPE" val="frame"/>
  <p:tag name="KSO_WM_SLIDE_BK_DARK_LIGHT" val="1"/>
</p:tagLst>
</file>

<file path=ppt/tags/tag244.xml><?xml version="1.0" encoding="utf-8"?>
<p:tagLst xmlns:p="http://schemas.openxmlformats.org/presentationml/2006/main">
  <p:tag name="KSO_WM_TAG_VERSION" val="1.0"/>
  <p:tag name="KSO_WM_BEAUTIFY_FLAG" val="#wm#"/>
  <p:tag name="KSO_WM_UNIT_TYPE" val="i"/>
  <p:tag name="KSO_WM_UNIT_ID" val="_13*i*4"/>
  <p:tag name="KSO_WM_UNIT_INDEX" val="4"/>
  <p:tag name="KSO_WM_UNIT_HIGHLIGHT" val="0"/>
  <p:tag name="KSO_WM_UNIT_COMPATIBLE" val="0"/>
  <p:tag name="KSO_WM_UNIT_DIAGRAM_ISNUMVISUAL" val="0"/>
  <p:tag name="KSO_WM_UNIT_DIAGRAM_ISREFERUNIT" val="0"/>
  <p:tag name="KSO_WM_UNIT_LAYERLEVEL" val="1"/>
  <p:tag name="KSO_WM_SLIDE_BACKGROUND_TYPE" val="frame"/>
  <p:tag name="KSO_WM_SLIDE_BK_DARK_LIGHT" val="1"/>
</p:tagLst>
</file>

<file path=ppt/tags/tag245.xml><?xml version="1.0" encoding="utf-8"?>
<p:tagLst xmlns:p="http://schemas.openxmlformats.org/presentationml/2006/main">
  <p:tag name="KSO_WM_TAG_VERSION" val="1.0"/>
  <p:tag name="KSO_WM_BEAUTIFY_FLAG" val="#wm#"/>
  <p:tag name="KSO_WM_UNIT_TYPE" val="i"/>
  <p:tag name="KSO_WM_UNIT_ID" val="_13*i*5"/>
  <p:tag name="KSO_WM_UNIT_INDEX" val="5"/>
  <p:tag name="KSO_WM_UNIT_HIGHLIGHT" val="0"/>
  <p:tag name="KSO_WM_UNIT_COMPATIBLE" val="0"/>
  <p:tag name="KSO_WM_UNIT_DIAGRAM_ISNUMVISUAL" val="0"/>
  <p:tag name="KSO_WM_UNIT_DIAGRAM_ISREFERUNIT" val="0"/>
  <p:tag name="KSO_WM_UNIT_LAYERLEVEL" val="1"/>
  <p:tag name="KSO_WM_SLIDE_BACKGROUND_TYPE" val="frame"/>
  <p:tag name="KSO_WM_SLIDE_BK_DARK_LIGHT" val="1"/>
</p:tagLst>
</file>

<file path=ppt/tags/tag246.xml><?xml version="1.0" encoding="utf-8"?>
<p:tagLst xmlns:p="http://schemas.openxmlformats.org/presentationml/2006/main">
  <p:tag name="KSO_WM_TAG_VERSION" val="1.0"/>
  <p:tag name="KSO_WM_BEAUTIFY_FLAG" val="#wm#"/>
  <p:tag name="KSO_WM_UNIT_TYPE" val="i"/>
  <p:tag name="KSO_WM_UNIT_ID" val="_13*i*6"/>
  <p:tag name="KSO_WM_UNIT_INDEX" val="6"/>
  <p:tag name="KSO_WM_UNIT_HIGHLIGHT" val="0"/>
  <p:tag name="KSO_WM_UNIT_COMPATIBLE" val="0"/>
  <p:tag name="KSO_WM_UNIT_DIAGRAM_ISNUMVISUAL" val="0"/>
  <p:tag name="KSO_WM_UNIT_DIAGRAM_ISREFERUNIT" val="0"/>
  <p:tag name="KSO_WM_UNIT_LAYERLEVEL" val="1"/>
  <p:tag name="KSO_WM_SLIDE_BACKGROUND_TYPE" val="frame"/>
  <p:tag name="KSO_WM_SLIDE_BK_DARK_LIGHT" val="1"/>
</p:tagLst>
</file>

<file path=ppt/tags/tag247.xml><?xml version="1.0" encoding="utf-8"?>
<p:tagLst xmlns:p="http://schemas.openxmlformats.org/presentationml/2006/main">
  <p:tag name="KSO_WM_TAG_VERSION" val="1.0"/>
  <p:tag name="KSO_WM_BEAUTIFY_FLAG" val="#wm#"/>
  <p:tag name="KSO_WM_UNIT_TYPE" val="i"/>
  <p:tag name="KSO_WM_UNIT_ID" val="_13*i*7"/>
  <p:tag name="KSO_WM_UNIT_INDEX" val="7"/>
  <p:tag name="KSO_WM_UNIT_HIGHLIGHT" val="0"/>
  <p:tag name="KSO_WM_UNIT_COMPATIBLE" val="0"/>
  <p:tag name="KSO_WM_UNIT_DIAGRAM_ISNUMVISUAL" val="0"/>
  <p:tag name="KSO_WM_UNIT_DIAGRAM_ISREFERUNIT" val="0"/>
  <p:tag name="KSO_WM_UNIT_LAYERLEVEL" val="1"/>
  <p:tag name="KSO_WM_SLIDE_BACKGROUND_TYPE" val="frame"/>
  <p:tag name="KSO_WM_SLIDE_BK_DARK_LIGHT" val="1"/>
</p:tagLst>
</file>

<file path=ppt/tags/tag248.xml><?xml version="1.0" encoding="utf-8"?>
<p:tagLst xmlns:p="http://schemas.openxmlformats.org/presentationml/2006/main">
  <p:tag name="KSO_WM_TAG_VERSION" val="1.0"/>
  <p:tag name="KSO_WM_BEAUTIFY_FLAG" val="#wm#"/>
  <p:tag name="KSO_WM_UNIT_TYPE" val="i"/>
  <p:tag name="KSO_WM_UNIT_ID" val="_13*i*8"/>
  <p:tag name="KSO_WM_UNIT_INDEX" val="8"/>
  <p:tag name="KSO_WM_UNIT_HIGHLIGHT" val="0"/>
  <p:tag name="KSO_WM_UNIT_COMPATIBLE" val="0"/>
  <p:tag name="KSO_WM_UNIT_DIAGRAM_ISNUMVISUAL" val="0"/>
  <p:tag name="KSO_WM_UNIT_DIAGRAM_ISREFERUNIT" val="0"/>
  <p:tag name="KSO_WM_UNIT_LAYERLEVEL" val="1"/>
  <p:tag name="KSO_WM_SLIDE_BACKGROUND_TYPE" val="frame"/>
  <p:tag name="KSO_WM_SLIDE_BK_DARK_LIGHT" val="1"/>
</p:tagLst>
</file>

<file path=ppt/tags/tag249.xml><?xml version="1.0" encoding="utf-8"?>
<p:tagLst xmlns:p="http://schemas.openxmlformats.org/presentationml/2006/main">
  <p:tag name="KSO_WM_TAG_VERSION" val="1.0"/>
  <p:tag name="KSO_WM_BEAUTIFY_FLAG" val="#wm#"/>
  <p:tag name="KSO_WM_UNIT_TYPE" val="i"/>
  <p:tag name="KSO_WM_UNIT_ID" val="_13*i*9"/>
  <p:tag name="KSO_WM_UNIT_INDEX" val="9"/>
  <p:tag name="KSO_WM_UNIT_HIGHLIGHT" val="0"/>
  <p:tag name="KSO_WM_UNIT_COMPATIBLE" val="0"/>
  <p:tag name="KSO_WM_UNIT_DIAGRAM_ISNUMVISUAL" val="0"/>
  <p:tag name="KSO_WM_UNIT_DIAGRAM_ISREFERUNIT" val="0"/>
  <p:tag name="KSO_WM_UNIT_LAYERLEVEL" val="1"/>
  <p:tag name="KSO_WM_SLIDE_BACKGROUND_TYPE" val="frame"/>
  <p:tag name="KSO_WM_SLIDE_BK_DARK_LIGHT"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TAG_VERSION" val="1.0"/>
  <p:tag name="KSO_WM_BEAUTIFY_FLAG" val="#wm#"/>
  <p:tag name="KSO_WM_UNIT_TYPE" val="i"/>
  <p:tag name="KSO_WM_UNIT_ID" val="_13*i*10"/>
  <p:tag name="KSO_WM_UNIT_INDEX" val="10"/>
  <p:tag name="KSO_WM_UNIT_HIGHLIGHT" val="0"/>
  <p:tag name="KSO_WM_UNIT_COMPATIBLE" val="0"/>
  <p:tag name="KSO_WM_UNIT_DIAGRAM_ISNUMVISUAL" val="0"/>
  <p:tag name="KSO_WM_UNIT_DIAGRAM_ISREFERUNIT" val="0"/>
  <p:tag name="KSO_WM_UNIT_LAYERLEVEL" val="1"/>
  <p:tag name="KSO_WM_SLIDE_BACKGROUND_TYPE" val="frame"/>
  <p:tag name="KSO_WM_SLIDE_BK_DARK_LIGHT" val="1"/>
</p:tagLst>
</file>

<file path=ppt/tags/tag251.xml><?xml version="1.0" encoding="utf-8"?>
<p:tagLst xmlns:p="http://schemas.openxmlformats.org/presentationml/2006/main">
  <p:tag name="KSO_WM_TAG_VERSION" val="1.0"/>
  <p:tag name="KSO_WM_BEAUTIFY_FLAG" val="#wm#"/>
  <p:tag name="KSO_WM_UNIT_TYPE" val="i"/>
  <p:tag name="KSO_WM_UNIT_ID" val="_13*i*11"/>
  <p:tag name="KSO_WM_UNIT_INDEX" val="11"/>
  <p:tag name="KSO_WM_UNIT_HIGHLIGHT" val="0"/>
  <p:tag name="KSO_WM_UNIT_COMPATIBLE" val="0"/>
  <p:tag name="KSO_WM_UNIT_DIAGRAM_ISNUMVISUAL" val="0"/>
  <p:tag name="KSO_WM_UNIT_DIAGRAM_ISREFERUNIT" val="0"/>
  <p:tag name="KSO_WM_UNIT_LAYERLEVEL" val="1"/>
  <p:tag name="KSO_WM_SLIDE_BACKGROUND_TYPE" val="frame"/>
  <p:tag name="KSO_WM_SLIDE_BK_DARK_LIGHT" val="1"/>
</p:tagLst>
</file>

<file path=ppt/tags/tag252.xml><?xml version="1.0" encoding="utf-8"?>
<p:tagLst xmlns:p="http://schemas.openxmlformats.org/presentationml/2006/main">
  <p:tag name="KSO_WM_TAG_VERSION" val="1.0"/>
  <p:tag name="KSO_WM_BEAUTIFY_FLAG" val="#wm#"/>
  <p:tag name="KSO_WM_UNIT_TYPE" val="i"/>
  <p:tag name="KSO_WM_UNIT_ID" val="_13*i*12"/>
  <p:tag name="KSO_WM_UNIT_INDEX" val="12"/>
  <p:tag name="KSO_WM_UNIT_HIGHLIGHT" val="0"/>
  <p:tag name="KSO_WM_UNIT_COMPATIBLE" val="0"/>
  <p:tag name="KSO_WM_UNIT_DIAGRAM_ISNUMVISUAL" val="0"/>
  <p:tag name="KSO_WM_UNIT_DIAGRAM_ISREFERUNIT" val="0"/>
  <p:tag name="KSO_WM_UNIT_LAYERLEVEL" val="1"/>
  <p:tag name="KSO_WM_SLIDE_BACKGROUND_TYPE" val="frame"/>
  <p:tag name="KSO_WM_SLIDE_BK_DARK_LIGHT" val="1"/>
</p:tagLst>
</file>

<file path=ppt/tags/tag253.xml><?xml version="1.0" encoding="utf-8"?>
<p:tagLst xmlns:p="http://schemas.openxmlformats.org/presentationml/2006/main">
  <p:tag name="KSO_WM_TAG_VERSION" val="1.0"/>
  <p:tag name="KSO_WM_BEAUTIFY_FLAG" val="#wm#"/>
  <p:tag name="KSO_WM_UNIT_TYPE" val="i"/>
  <p:tag name="KSO_WM_UNIT_ID" val="_13*i*13"/>
  <p:tag name="KSO_WM_UNIT_INDEX" val="13"/>
  <p:tag name="KSO_WM_UNIT_HIGHLIGHT" val="0"/>
  <p:tag name="KSO_WM_UNIT_COMPATIBLE" val="0"/>
  <p:tag name="KSO_WM_UNIT_DIAGRAM_ISNUMVISUAL" val="0"/>
  <p:tag name="KSO_WM_UNIT_DIAGRAM_ISREFERUNIT" val="0"/>
  <p:tag name="KSO_WM_UNIT_LAYERLEVEL" val="1"/>
  <p:tag name="KSO_WM_SLIDE_BACKGROUND_TYPE" val="frame"/>
  <p:tag name="KSO_WM_SLIDE_BK_DARK_LIGHT" val="1"/>
</p:tagLst>
</file>

<file path=ppt/tags/tag254.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1"/>
</p:tagLst>
</file>

<file path=ppt/tags/tag255.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1"/>
</p:tagLst>
</file>

<file path=ppt/tags/tag256.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1"/>
</p:tagLst>
</file>

<file path=ppt/tags/tag25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1"/>
</p:tagLst>
</file>

<file path=ppt/tags/tag25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1"/>
</p:tagLst>
</file>

<file path=ppt/tags/tag259.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K_DARK_LIGHT" val="1"/>
  <p:tag name="KSO_WM_UNIT_SUBTYPE" val="h"/>
  <p:tag name="KSO_WM_UNIT_TYPE" val="i"/>
  <p:tag name="KSO_WM_UNIT_INDEX" val="1"/>
  <p:tag name="KSO_WM_UNIT_BK_DARK_LIGHT"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1"/>
</p:tagLst>
</file>

<file path=ppt/tags/tag261.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1"/>
</p:tagLst>
</file>

<file path=ppt/tags/tag262.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1"/>
</p:tagLst>
</file>

<file path=ppt/tags/tag263.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1"/>
</p:tagLst>
</file>

<file path=ppt/tags/tag264.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1"/>
</p:tagLst>
</file>

<file path=ppt/tags/tag265.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1"/>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275.xml><?xml version="1.0" encoding="utf-8"?>
<p:tagLst xmlns:p="http://schemas.openxmlformats.org/presentationml/2006/main">
  <p:tag name="KSO_WM_UNIT_TYPE" val="d"/>
  <p:tag name="KSO_WM_UNIT_INDEX" val="1"/>
  <p:tag name="KSO_WM_UNIT_LAYERLEVEL" val="1"/>
  <p:tag name="KSO_WM_UNIT_VALUE" val="889*772"/>
  <p:tag name="KSO_WM_UNIT_HIGHLIGHT" val="0"/>
  <p:tag name="KSO_WM_UNIT_COMPATIBLE" val="0"/>
  <p:tag name="KSO_WM_BEAUTIFY_FLAG" val="#wm#"/>
  <p:tag name="KSO_WM_TAG_VERSION" val="1.0"/>
  <p:tag name="KSO_WM_UNIT_ID" val="_15*d*1"/>
  <p:tag name="KSO_WM_UNIT_DIAGRAM_ISNUMVISUAL" val="0"/>
  <p:tag name="KSO_WM_UNIT_DIAGRAM_ISREFERUNIT" val="0"/>
  <p:tag name="KSO_WM_SLIDE_BACKGROUND_TYPE" val="topBottom"/>
</p:tagLst>
</file>

<file path=ppt/tags/tag276.xml><?xml version="1.0" encoding="utf-8"?>
<p:tagLst xmlns:p="http://schemas.openxmlformats.org/presentationml/2006/main">
  <p:tag name="KSO_WM_TAG_VERSION" val="1.0"/>
  <p:tag name="KSO_WM_BEAUTIFY_FLAG" val="#wm#"/>
  <p:tag name="KSO_WM_UNIT_TYPE" val="i"/>
  <p:tag name="KSO_WM_UNIT_ID" val="_15*i*1"/>
  <p:tag name="KSO_WM_UNIT_INDEX" val="1"/>
  <p:tag name="KSO_WM_UNIT_HIGHLIGHT" val="0"/>
  <p:tag name="KSO_WM_UNIT_COMPATIBLE" val="0"/>
  <p:tag name="KSO_WM_UNIT_DIAGRAM_ISNUMVISUAL" val="0"/>
  <p:tag name="KSO_WM_UNIT_DIAGRAM_ISREFERUNIT" val="0"/>
  <p:tag name="KSO_WM_UNIT_LAYERLEVEL" val="1"/>
  <p:tag name="KSO_WM_SLIDE_BACKGROUND_TYPE" val="topBottom"/>
</p:tagLst>
</file>

<file path=ppt/tags/tag277.xml><?xml version="1.0" encoding="utf-8"?>
<p:tagLst xmlns:p="http://schemas.openxmlformats.org/presentationml/2006/main">
  <p:tag name="KSO_WM_TAG_VERSION" val="1.0"/>
  <p:tag name="KSO_WM_BEAUTIFY_FLAG" val="#wm#"/>
  <p:tag name="KSO_WM_UNIT_TYPE" val="i"/>
  <p:tag name="KSO_WM_UNIT_ID" val="_15*i*2"/>
  <p:tag name="KSO_WM_UNIT_INDEX" val="2"/>
  <p:tag name="KSO_WM_UNIT_HIGHLIGHT" val="0"/>
  <p:tag name="KSO_WM_UNIT_COMPATIBLE" val="0"/>
  <p:tag name="KSO_WM_UNIT_DIAGRAM_ISNUMVISUAL" val="0"/>
  <p:tag name="KSO_WM_UNIT_DIAGRAM_ISREFERUNIT" val="0"/>
  <p:tag name="KSO_WM_UNIT_LAYERLEVEL" val="1"/>
  <p:tag name="KSO_WM_SLIDE_BACKGROUND_TYPE" val="topBottom"/>
</p:tagLst>
</file>

<file path=ppt/tags/tag278.xml><?xml version="1.0" encoding="utf-8"?>
<p:tagLst xmlns:p="http://schemas.openxmlformats.org/presentationml/2006/main">
  <p:tag name="KSO_WM_TAG_VERSION" val="1.0"/>
  <p:tag name="KSO_WM_BEAUTIFY_FLAG" val="#wm#"/>
  <p:tag name="KSO_WM_UNIT_TYPE" val="i"/>
  <p:tag name="KSO_WM_UNIT_ID" val="_15*i*3"/>
  <p:tag name="KSO_WM_UNIT_INDEX" val="3"/>
  <p:tag name="KSO_WM_UNIT_HIGHLIGHT" val="0"/>
  <p:tag name="KSO_WM_UNIT_COMPATIBLE" val="0"/>
  <p:tag name="KSO_WM_UNIT_DIAGRAM_ISNUMVISUAL" val="0"/>
  <p:tag name="KSO_WM_UNIT_DIAGRAM_ISREFERUNIT" val="0"/>
  <p:tag name="KSO_WM_UNIT_LAYERLEVEL" val="1"/>
  <p:tag name="KSO_WM_SLIDE_BACKGROUND_TYPE" val="topBottom"/>
</p:tagLst>
</file>

<file path=ppt/tags/tag279.xml><?xml version="1.0" encoding="utf-8"?>
<p:tagLst xmlns:p="http://schemas.openxmlformats.org/presentationml/2006/main">
  <p:tag name="KSO_WM_TAG_VERSION" val="1.0"/>
  <p:tag name="KSO_WM_BEAUTIFY_FLAG" val="#wm#"/>
  <p:tag name="KSO_WM_UNIT_TYPE" val="i"/>
  <p:tag name="KSO_WM_UNIT_ID" val="_15*i*4"/>
  <p:tag name="KSO_WM_UNIT_INDEX" val="4"/>
  <p:tag name="KSO_WM_UNIT_HIGHLIGHT" val="0"/>
  <p:tag name="KSO_WM_UNIT_COMPATIBLE" val="0"/>
  <p:tag name="KSO_WM_UNIT_DIAGRAM_ISNUMVISUAL" val="0"/>
  <p:tag name="KSO_WM_UNIT_DIAGRAM_ISREFERUNIT" val="0"/>
  <p:tag name="KSO_WM_UNIT_LAYERLEVEL" val="1"/>
  <p:tag name="KSO_WM_SLIDE_BACKGROUND_TYPE" val="topBotto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TAG_VERSION" val="1.0"/>
  <p:tag name="KSO_WM_BEAUTIFY_FLAG" val="#wm#"/>
  <p:tag name="KSO_WM_UNIT_TYPE" val="i"/>
  <p:tag name="KSO_WM_UNIT_ID" val="_15*i*5"/>
  <p:tag name="KSO_WM_UNIT_INDEX" val="5"/>
  <p:tag name="KSO_WM_UNIT_HIGHLIGHT" val="0"/>
  <p:tag name="KSO_WM_UNIT_COMPATIBLE" val="0"/>
  <p:tag name="KSO_WM_UNIT_DIAGRAM_ISNUMVISUAL" val="0"/>
  <p:tag name="KSO_WM_UNIT_DIAGRAM_ISREFERUNIT" val="0"/>
  <p:tag name="KSO_WM_UNIT_LAYERLEVEL" val="1"/>
  <p:tag name="KSO_WM_SLIDE_BACKGROUND_TYPE" val="topBottom"/>
</p:tagLst>
</file>

<file path=ppt/tags/tag281.xml><?xml version="1.0" encoding="utf-8"?>
<p:tagLst xmlns:p="http://schemas.openxmlformats.org/presentationml/2006/main">
  <p:tag name="KSO_WM_TAG_VERSION" val="1.0"/>
  <p:tag name="KSO_WM_BEAUTIFY_FLAG" val="#wm#"/>
  <p:tag name="KSO_WM_UNIT_TYPE" val="i"/>
  <p:tag name="KSO_WM_UNIT_ID" val="_15*i*6"/>
  <p:tag name="KSO_WM_UNIT_INDEX" val="6"/>
  <p:tag name="KSO_WM_UNIT_HIGHLIGHT" val="0"/>
  <p:tag name="KSO_WM_UNIT_COMPATIBLE" val="0"/>
  <p:tag name="KSO_WM_UNIT_DIAGRAM_ISNUMVISUAL" val="0"/>
  <p:tag name="KSO_WM_UNIT_DIAGRAM_ISREFERUNIT" val="0"/>
  <p:tag name="KSO_WM_UNIT_LAYERLEVEL" val="1"/>
  <p:tag name="KSO_WM_SLIDE_BACKGROUND_TYPE" val="topBottom"/>
</p:tagLst>
</file>

<file path=ppt/tags/tag282.xml><?xml version="1.0" encoding="utf-8"?>
<p:tagLst xmlns:p="http://schemas.openxmlformats.org/presentationml/2006/main">
  <p:tag name="KSO_WM_TAG_VERSION" val="1.0"/>
  <p:tag name="KSO_WM_BEAUTIFY_FLAG" val="#wm#"/>
  <p:tag name="KSO_WM_UNIT_TYPE" val="i"/>
  <p:tag name="KSO_WM_UNIT_ID" val="_15*i*7"/>
  <p:tag name="KSO_WM_UNIT_INDEX" val="7"/>
  <p:tag name="KSO_WM_UNIT_HIGHLIGHT" val="0"/>
  <p:tag name="KSO_WM_UNIT_COMPATIBLE" val="0"/>
  <p:tag name="KSO_WM_UNIT_DIAGRAM_ISNUMVISUAL" val="0"/>
  <p:tag name="KSO_WM_UNIT_DIAGRAM_ISREFERUNIT" val="0"/>
  <p:tag name="KSO_WM_UNIT_LAYERLEVEL" val="1"/>
  <p:tag name="KSO_WM_SLIDE_BACKGROUND_TYPE" val="topBottom"/>
</p:tagLst>
</file>

<file path=ppt/tags/tag283.xml><?xml version="1.0" encoding="utf-8"?>
<p:tagLst xmlns:p="http://schemas.openxmlformats.org/presentationml/2006/main">
  <p:tag name="KSO_WM_TAG_VERSION" val="1.0"/>
  <p:tag name="KSO_WM_BEAUTIFY_FLAG" val="#wm#"/>
  <p:tag name="KSO_WM_UNIT_TYPE" val="i"/>
  <p:tag name="KSO_WM_UNIT_ID" val="_15*i*8"/>
  <p:tag name="KSO_WM_UNIT_INDEX" val="8"/>
  <p:tag name="KSO_WM_UNIT_HIGHLIGHT" val="0"/>
  <p:tag name="KSO_WM_UNIT_COMPATIBLE" val="0"/>
  <p:tag name="KSO_WM_UNIT_DIAGRAM_ISNUMVISUAL" val="0"/>
  <p:tag name="KSO_WM_UNIT_DIAGRAM_ISREFERUNIT" val="0"/>
  <p:tag name="KSO_WM_UNIT_LAYERLEVEL" val="1"/>
  <p:tag name="KSO_WM_SLIDE_BACKGROUND_TYPE" val="topBottom"/>
</p:tagLst>
</file>

<file path=ppt/tags/tag284.xml><?xml version="1.0" encoding="utf-8"?>
<p:tagLst xmlns:p="http://schemas.openxmlformats.org/presentationml/2006/main">
  <p:tag name="KSO_WM_TAG_VERSION" val="1.0"/>
  <p:tag name="KSO_WM_BEAUTIFY_FLAG" val="#wm#"/>
  <p:tag name="KSO_WM_UNIT_TYPE" val="i"/>
  <p:tag name="KSO_WM_UNIT_ID" val="_15*i*9"/>
  <p:tag name="KSO_WM_UNIT_INDEX" val="9"/>
  <p:tag name="KSO_WM_UNIT_HIGHLIGHT" val="0"/>
  <p:tag name="KSO_WM_UNIT_COMPATIBLE" val="0"/>
  <p:tag name="KSO_WM_UNIT_DIAGRAM_ISNUMVISUAL" val="0"/>
  <p:tag name="KSO_WM_UNIT_DIAGRAM_ISREFERUNIT" val="0"/>
  <p:tag name="KSO_WM_UNIT_LAYERLEVEL" val="1"/>
  <p:tag name="KSO_WM_SLIDE_BACKGROUND_TYPE" val="topBottom"/>
</p:tagLst>
</file>

<file path=ppt/tags/tag285.xml><?xml version="1.0" encoding="utf-8"?>
<p:tagLst xmlns:p="http://schemas.openxmlformats.org/presentationml/2006/main">
  <p:tag name="KSO_WM_TAG_VERSION" val="1.0"/>
  <p:tag name="KSO_WM_BEAUTIFY_FLAG" val="#wm#"/>
  <p:tag name="KSO_WM_UNIT_TYPE" val="i"/>
  <p:tag name="KSO_WM_UNIT_ID" val="_15*i*10"/>
  <p:tag name="KSO_WM_UNIT_INDEX" val="10"/>
  <p:tag name="KSO_WM_UNIT_HIGHLIGHT" val="0"/>
  <p:tag name="KSO_WM_UNIT_COMPATIBLE" val="0"/>
  <p:tag name="KSO_WM_UNIT_DIAGRAM_ISNUMVISUAL" val="0"/>
  <p:tag name="KSO_WM_UNIT_DIAGRAM_ISREFERUNIT" val="0"/>
  <p:tag name="KSO_WM_UNIT_LAYERLEVEL" val="1"/>
  <p:tag name="KSO_WM_SLIDE_BACKGROUND_TYPE" val="topBottom"/>
</p:tagLst>
</file>

<file path=ppt/tags/tag286.xml><?xml version="1.0" encoding="utf-8"?>
<p:tagLst xmlns:p="http://schemas.openxmlformats.org/presentationml/2006/main">
  <p:tag name="KSO_WM_TAG_VERSION" val="1.0"/>
  <p:tag name="KSO_WM_BEAUTIFY_FLAG" val="#wm#"/>
  <p:tag name="KSO_WM_UNIT_TYPE" val="i"/>
  <p:tag name="KSO_WM_UNIT_ID" val="_15*i*11"/>
  <p:tag name="KSO_WM_UNIT_INDEX" val="11"/>
  <p:tag name="KSO_WM_UNIT_HIGHLIGHT" val="0"/>
  <p:tag name="KSO_WM_UNIT_COMPATIBLE" val="0"/>
  <p:tag name="KSO_WM_UNIT_DIAGRAM_ISNUMVISUAL" val="0"/>
  <p:tag name="KSO_WM_UNIT_DIAGRAM_ISREFERUNIT" val="0"/>
  <p:tag name="KSO_WM_UNIT_LAYERLEVEL" val="1"/>
  <p:tag name="KSO_WM_SLIDE_BACKGROUND_TYPE" val="topBottom"/>
</p:tagLst>
</file>

<file path=ppt/tags/tag287.xml><?xml version="1.0" encoding="utf-8"?>
<p:tagLst xmlns:p="http://schemas.openxmlformats.org/presentationml/2006/main">
  <p:tag name="KSO_WM_TAG_VERSION" val="1.0"/>
  <p:tag name="KSO_WM_BEAUTIFY_FLAG" val="#wm#"/>
  <p:tag name="KSO_WM_UNIT_TYPE" val="i"/>
  <p:tag name="KSO_WM_UNIT_ID" val="_15*i*12"/>
  <p:tag name="KSO_WM_UNIT_INDEX" val="12"/>
  <p:tag name="KSO_WM_UNIT_HIGHLIGHT" val="0"/>
  <p:tag name="KSO_WM_UNIT_COMPATIBLE" val="0"/>
  <p:tag name="KSO_WM_UNIT_DIAGRAM_ISNUMVISUAL" val="0"/>
  <p:tag name="KSO_WM_UNIT_DIAGRAM_ISREFERUNIT" val="0"/>
  <p:tag name="KSO_WM_UNIT_LAYERLEVEL" val="1"/>
  <p:tag name="KSO_WM_SLIDE_BACKGROUND_TYPE" val="topBottom"/>
</p:tagLst>
</file>

<file path=ppt/tags/tag288.xml><?xml version="1.0" encoding="utf-8"?>
<p:tagLst xmlns:p="http://schemas.openxmlformats.org/presentationml/2006/main">
  <p:tag name="KSO_WM_TAG_VERSION" val="1.0"/>
  <p:tag name="KSO_WM_BEAUTIFY_FLAG" val="#wm#"/>
  <p:tag name="KSO_WM_UNIT_TYPE" val="i"/>
  <p:tag name="KSO_WM_UNIT_ID" val="_15*i*13"/>
  <p:tag name="KSO_WM_UNIT_INDEX" val="13"/>
  <p:tag name="KSO_WM_UNIT_HIGHLIGHT" val="0"/>
  <p:tag name="KSO_WM_UNIT_COMPATIBLE" val="0"/>
  <p:tag name="KSO_WM_UNIT_DIAGRAM_ISNUMVISUAL" val="0"/>
  <p:tag name="KSO_WM_UNIT_DIAGRAM_ISREFERUNIT" val="0"/>
  <p:tag name="KSO_WM_UNIT_LAYERLEVEL" val="1"/>
  <p:tag name="KSO_WM_SLIDE_BACKGROUND_TYPE" val="topBottom"/>
</p:tagLst>
</file>

<file path=ppt/tags/tag289.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91.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92.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93.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94.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95.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Lst>
</file>

<file path=ppt/tags/tag30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SLIDE_BK_DARK_LIGHT" val="1"/>
  <p:tag name="KSO_WM_UNIT_SUBTYPE" val="h"/>
  <p:tag name="KSO_WM_UNIT_TYPE" val="i"/>
  <p:tag name="KSO_WM_UNIT_INDEX" val="1"/>
  <p:tag name="KSO_WM_UNIT_BK_DARK_LIGHT" val="1"/>
</p:tagLst>
</file>

<file path=ppt/tags/tag30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1"/>
</p:tagLst>
</file>

<file path=ppt/tags/tag305.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1"/>
</p:tagLst>
</file>

<file path=ppt/tags/tag306.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1"/>
</p:tagLst>
</file>

<file path=ppt/tags/tag30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1"/>
</p:tagLst>
</file>

<file path=ppt/tags/tag308.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1"/>
</p:tagLst>
</file>

<file path=ppt/tags/tag30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31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SLIDE_BK_DARK_LIGHT" val="1"/>
  <p:tag name="KSO_WM_UNIT_SUBTYPE" val="h"/>
  <p:tag name="KSO_WM_UNIT_TYPE" val="i"/>
  <p:tag name="KSO_WM_UNIT_INDEX" val="1"/>
  <p:tag name="KSO_WM_UNIT_BK_DARK_LIGHT" val="1"/>
</p:tagLst>
</file>

<file path=ppt/tags/tag31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31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31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31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31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31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31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31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TYPE" val="d"/>
  <p:tag name="KSO_WM_UNIT_INDEX" val="1"/>
  <p:tag name="KSO_WM_UNIT_LAYERLEVEL" val="1"/>
  <p:tag name="KSO_WM_UNIT_VALUE" val="889*772"/>
  <p:tag name="KSO_WM_UNIT_HIGHLIGHT" val="0"/>
  <p:tag name="KSO_WM_UNIT_COMPATIBLE" val="0"/>
  <p:tag name="KSO_WM_BEAUTIFY_FLAG" val="#wm#"/>
  <p:tag name="KSO_WM_TAG_VERSION" val="1.0"/>
  <p:tag name="KSO_WM_UNIT_ID" val="_17*d*1"/>
  <p:tag name="KSO_WM_UNIT_DIAGRAM_ISNUMVISUAL" val="0"/>
  <p:tag name="KSO_WM_UNIT_DIAGRAM_ISREFERUNIT" val="0"/>
  <p:tag name="KSO_WM_SLIDE_BACKGROUND_TYPE" val="navigation"/>
  <p:tag name="KSO_WM_SLIDE_BK_DARK_LIGHT" val="1"/>
</p:tagLst>
</file>

<file path=ppt/tags/tag321.xml><?xml version="1.0" encoding="utf-8"?>
<p:tagLst xmlns:p="http://schemas.openxmlformats.org/presentationml/2006/main">
  <p:tag name="KSO_WM_TAG_VERSION" val="1.0"/>
  <p:tag name="KSO_WM_BEAUTIFY_FLAG" val="#wm#"/>
  <p:tag name="KSO_WM_UNIT_TYPE" val="i"/>
  <p:tag name="KSO_WM_UNIT_ID" val="_17*i*1"/>
  <p:tag name="KSO_WM_UNIT_INDEX" val="1"/>
  <p:tag name="KSO_WM_UNIT_HIGHLIGHT" val="0"/>
  <p:tag name="KSO_WM_UNIT_COMPATIBLE" val="0"/>
  <p:tag name="KSO_WM_UNIT_DIAGRAM_ISNUMVISUAL" val="0"/>
  <p:tag name="KSO_WM_UNIT_DIAGRAM_ISREFERUNIT" val="0"/>
  <p:tag name="KSO_WM_UNIT_LAYERLEVEL" val="1"/>
  <p:tag name="KSO_WM_SLIDE_BACKGROUND_TYPE" val="navigation"/>
  <p:tag name="KSO_WM_SLIDE_BK_DARK_LIGHT" val="1"/>
</p:tagLst>
</file>

<file path=ppt/tags/tag322.xml><?xml version="1.0" encoding="utf-8"?>
<p:tagLst xmlns:p="http://schemas.openxmlformats.org/presentationml/2006/main">
  <p:tag name="KSO_WM_TAG_VERSION" val="1.0"/>
  <p:tag name="KSO_WM_BEAUTIFY_FLAG" val="#wm#"/>
  <p:tag name="KSO_WM_UNIT_TYPE" val="i"/>
  <p:tag name="KSO_WM_UNIT_ID" val="_17*i*2"/>
  <p:tag name="KSO_WM_UNIT_INDEX" val="2"/>
  <p:tag name="KSO_WM_UNIT_HIGHLIGHT" val="0"/>
  <p:tag name="KSO_WM_UNIT_COMPATIBLE" val="0"/>
  <p:tag name="KSO_WM_UNIT_DIAGRAM_ISNUMVISUAL" val="0"/>
  <p:tag name="KSO_WM_UNIT_DIAGRAM_ISREFERUNIT" val="0"/>
  <p:tag name="KSO_WM_UNIT_LAYERLEVEL" val="1"/>
  <p:tag name="KSO_WM_SLIDE_BACKGROUND_TYPE" val="navigation"/>
  <p:tag name="KSO_WM_SLIDE_BK_DARK_LIGHT" val="1"/>
</p:tagLst>
</file>

<file path=ppt/tags/tag323.xml><?xml version="1.0" encoding="utf-8"?>
<p:tagLst xmlns:p="http://schemas.openxmlformats.org/presentationml/2006/main">
  <p:tag name="KSO_WM_TAG_VERSION" val="1.0"/>
  <p:tag name="KSO_WM_BEAUTIFY_FLAG" val="#wm#"/>
  <p:tag name="KSO_WM_UNIT_TYPE" val="i"/>
  <p:tag name="KSO_WM_UNIT_ID" val="_17*i*3"/>
  <p:tag name="KSO_WM_UNIT_INDEX" val="3"/>
  <p:tag name="KSO_WM_UNIT_HIGHLIGHT" val="0"/>
  <p:tag name="KSO_WM_UNIT_COMPATIBLE" val="0"/>
  <p:tag name="KSO_WM_UNIT_DIAGRAM_ISNUMVISUAL" val="0"/>
  <p:tag name="KSO_WM_UNIT_DIAGRAM_ISREFERUNIT" val="0"/>
  <p:tag name="KSO_WM_UNIT_LAYERLEVEL" val="1"/>
  <p:tag name="KSO_WM_SLIDE_BACKGROUND_TYPE" val="navigation"/>
  <p:tag name="KSO_WM_SLIDE_BK_DARK_LIGHT" val="1"/>
</p:tagLst>
</file>

<file path=ppt/tags/tag324.xml><?xml version="1.0" encoding="utf-8"?>
<p:tagLst xmlns:p="http://schemas.openxmlformats.org/presentationml/2006/main">
  <p:tag name="KSO_WM_TAG_VERSION" val="1.0"/>
  <p:tag name="KSO_WM_BEAUTIFY_FLAG" val="#wm#"/>
  <p:tag name="KSO_WM_UNIT_TYPE" val="i"/>
  <p:tag name="KSO_WM_UNIT_ID" val="_17*i*4"/>
  <p:tag name="KSO_WM_UNIT_INDEX" val="4"/>
  <p:tag name="KSO_WM_UNIT_HIGHLIGHT" val="0"/>
  <p:tag name="KSO_WM_UNIT_COMPATIBLE" val="0"/>
  <p:tag name="KSO_WM_UNIT_DIAGRAM_ISNUMVISUAL" val="0"/>
  <p:tag name="KSO_WM_UNIT_DIAGRAM_ISREFERUNIT" val="0"/>
  <p:tag name="KSO_WM_UNIT_LAYERLEVEL" val="1"/>
  <p:tag name="KSO_WM_SLIDE_BACKGROUND_TYPE" val="navigation"/>
  <p:tag name="KSO_WM_SLIDE_BK_DARK_LIGHT" val="1"/>
</p:tagLst>
</file>

<file path=ppt/tags/tag325.xml><?xml version="1.0" encoding="utf-8"?>
<p:tagLst xmlns:p="http://schemas.openxmlformats.org/presentationml/2006/main">
  <p:tag name="KSO_WM_TAG_VERSION" val="1.0"/>
  <p:tag name="KSO_WM_BEAUTIFY_FLAG" val="#wm#"/>
  <p:tag name="KSO_WM_UNIT_TYPE" val="i"/>
  <p:tag name="KSO_WM_UNIT_ID" val="_17*i*5"/>
  <p:tag name="KSO_WM_UNIT_INDEX" val="5"/>
  <p:tag name="KSO_WM_UNIT_HIGHLIGHT" val="0"/>
  <p:tag name="KSO_WM_UNIT_COMPATIBLE" val="0"/>
  <p:tag name="KSO_WM_UNIT_DIAGRAM_ISNUMVISUAL" val="0"/>
  <p:tag name="KSO_WM_UNIT_DIAGRAM_ISREFERUNIT" val="0"/>
  <p:tag name="KSO_WM_UNIT_LAYERLEVEL" val="1"/>
  <p:tag name="KSO_WM_SLIDE_BACKGROUND_TYPE" val="navigation"/>
  <p:tag name="KSO_WM_SLIDE_BK_DARK_LIGHT" val="1"/>
</p:tagLst>
</file>

<file path=ppt/tags/tag326.xml><?xml version="1.0" encoding="utf-8"?>
<p:tagLst xmlns:p="http://schemas.openxmlformats.org/presentationml/2006/main">
  <p:tag name="KSO_WM_TAG_VERSION" val="1.0"/>
  <p:tag name="KSO_WM_BEAUTIFY_FLAG" val="#wm#"/>
  <p:tag name="KSO_WM_UNIT_TYPE" val="i"/>
  <p:tag name="KSO_WM_UNIT_ID" val="_17*i*6"/>
  <p:tag name="KSO_WM_UNIT_INDEX" val="6"/>
  <p:tag name="KSO_WM_UNIT_HIGHLIGHT" val="0"/>
  <p:tag name="KSO_WM_UNIT_COMPATIBLE" val="0"/>
  <p:tag name="KSO_WM_UNIT_DIAGRAM_ISNUMVISUAL" val="0"/>
  <p:tag name="KSO_WM_UNIT_DIAGRAM_ISREFERUNIT" val="0"/>
  <p:tag name="KSO_WM_UNIT_LAYERLEVEL" val="1"/>
  <p:tag name="KSO_WM_SLIDE_BACKGROUND_TYPE" val="navigation"/>
  <p:tag name="KSO_WM_SLIDE_BK_DARK_LIGHT" val="1"/>
</p:tagLst>
</file>

<file path=ppt/tags/tag327.xml><?xml version="1.0" encoding="utf-8"?>
<p:tagLst xmlns:p="http://schemas.openxmlformats.org/presentationml/2006/main">
  <p:tag name="KSO_WM_TAG_VERSION" val="1.0"/>
  <p:tag name="KSO_WM_BEAUTIFY_FLAG" val="#wm#"/>
  <p:tag name="KSO_WM_UNIT_TYPE" val="i"/>
  <p:tag name="KSO_WM_UNIT_ID" val="_17*i*7"/>
  <p:tag name="KSO_WM_UNIT_INDEX" val="7"/>
  <p:tag name="KSO_WM_UNIT_HIGHLIGHT" val="0"/>
  <p:tag name="KSO_WM_UNIT_COMPATIBLE" val="0"/>
  <p:tag name="KSO_WM_UNIT_DIAGRAM_ISNUMVISUAL" val="0"/>
  <p:tag name="KSO_WM_UNIT_DIAGRAM_ISREFERUNIT" val="0"/>
  <p:tag name="KSO_WM_UNIT_LAYERLEVEL" val="1"/>
  <p:tag name="KSO_WM_SLIDE_BACKGROUND_TYPE" val="navigation"/>
  <p:tag name="KSO_WM_SLIDE_BK_DARK_LIGHT" val="1"/>
</p:tagLst>
</file>

<file path=ppt/tags/tag328.xml><?xml version="1.0" encoding="utf-8"?>
<p:tagLst xmlns:p="http://schemas.openxmlformats.org/presentationml/2006/main">
  <p:tag name="KSO_WM_TAG_VERSION" val="1.0"/>
  <p:tag name="KSO_WM_BEAUTIFY_FLAG" val="#wm#"/>
  <p:tag name="KSO_WM_UNIT_TYPE" val="i"/>
  <p:tag name="KSO_WM_UNIT_ID" val="_17*i*8"/>
  <p:tag name="KSO_WM_UNIT_INDEX" val="8"/>
  <p:tag name="KSO_WM_UNIT_HIGHLIGHT" val="0"/>
  <p:tag name="KSO_WM_UNIT_COMPATIBLE" val="0"/>
  <p:tag name="KSO_WM_UNIT_DIAGRAM_ISNUMVISUAL" val="0"/>
  <p:tag name="KSO_WM_UNIT_DIAGRAM_ISREFERUNIT" val="0"/>
  <p:tag name="KSO_WM_UNIT_LAYERLEVEL" val="1"/>
  <p:tag name="KSO_WM_SLIDE_BACKGROUND_TYPE" val="navigation"/>
  <p:tag name="KSO_WM_SLIDE_BK_DARK_LIGHT" val="1"/>
</p:tagLst>
</file>

<file path=ppt/tags/tag329.xml><?xml version="1.0" encoding="utf-8"?>
<p:tagLst xmlns:p="http://schemas.openxmlformats.org/presentationml/2006/main">
  <p:tag name="KSO_WM_TAG_VERSION" val="1.0"/>
  <p:tag name="KSO_WM_BEAUTIFY_FLAG" val="#wm#"/>
  <p:tag name="KSO_WM_UNIT_TYPE" val="i"/>
  <p:tag name="KSO_WM_UNIT_ID" val="_17*i*9"/>
  <p:tag name="KSO_WM_UNIT_INDEX" val="9"/>
  <p:tag name="KSO_WM_UNIT_HIGHLIGHT" val="0"/>
  <p:tag name="KSO_WM_UNIT_COMPATIBLE" val="0"/>
  <p:tag name="KSO_WM_UNIT_DIAGRAM_ISNUMVISUAL" val="0"/>
  <p:tag name="KSO_WM_UNIT_DIAGRAM_ISREFERUNIT" val="0"/>
  <p:tag name="KSO_WM_UNIT_LAYERLEVEL" val="1"/>
  <p:tag name="KSO_WM_SLIDE_BACKGROUND_TYPE" val="navigation"/>
  <p:tag name="KSO_WM_SLIDE_BK_DARK_LIGHT"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TAG_VERSION" val="1.0"/>
  <p:tag name="KSO_WM_BEAUTIFY_FLAG" val="#wm#"/>
  <p:tag name="KSO_WM_UNIT_TYPE" val="i"/>
  <p:tag name="KSO_WM_UNIT_ID" val="_17*i*10"/>
  <p:tag name="KSO_WM_UNIT_INDEX" val="10"/>
  <p:tag name="KSO_WM_UNIT_HIGHLIGHT" val="0"/>
  <p:tag name="KSO_WM_UNIT_COMPATIBLE" val="0"/>
  <p:tag name="KSO_WM_UNIT_DIAGRAM_ISNUMVISUAL" val="0"/>
  <p:tag name="KSO_WM_UNIT_DIAGRAM_ISREFERUNIT" val="0"/>
  <p:tag name="KSO_WM_UNIT_LAYERLEVEL" val="1"/>
  <p:tag name="KSO_WM_SLIDE_BACKGROUND_TYPE" val="navigation"/>
  <p:tag name="KSO_WM_SLIDE_BK_DARK_LIGHT" val="1"/>
</p:tagLst>
</file>

<file path=ppt/tags/tag331.xml><?xml version="1.0" encoding="utf-8"?>
<p:tagLst xmlns:p="http://schemas.openxmlformats.org/presentationml/2006/main">
  <p:tag name="KSO_WM_TAG_VERSION" val="1.0"/>
  <p:tag name="KSO_WM_BEAUTIFY_FLAG" val="#wm#"/>
  <p:tag name="KSO_WM_UNIT_TYPE" val="i"/>
  <p:tag name="KSO_WM_UNIT_ID" val="_17*i*11"/>
  <p:tag name="KSO_WM_UNIT_INDEX" val="11"/>
  <p:tag name="KSO_WM_UNIT_HIGHLIGHT" val="0"/>
  <p:tag name="KSO_WM_UNIT_COMPATIBLE" val="0"/>
  <p:tag name="KSO_WM_UNIT_DIAGRAM_ISNUMVISUAL" val="0"/>
  <p:tag name="KSO_WM_UNIT_DIAGRAM_ISREFERUNIT" val="0"/>
  <p:tag name="KSO_WM_UNIT_LAYERLEVEL" val="1"/>
  <p:tag name="KSO_WM_SLIDE_BACKGROUND_TYPE" val="navigation"/>
  <p:tag name="KSO_WM_SLIDE_BK_DARK_LIGHT" val="1"/>
</p:tagLst>
</file>

<file path=ppt/tags/tag332.xml><?xml version="1.0" encoding="utf-8"?>
<p:tagLst xmlns:p="http://schemas.openxmlformats.org/presentationml/2006/main">
  <p:tag name="KSO_WM_TAG_VERSION" val="1.0"/>
  <p:tag name="KSO_WM_BEAUTIFY_FLAG" val="#wm#"/>
  <p:tag name="KSO_WM_UNIT_TYPE" val="i"/>
  <p:tag name="KSO_WM_UNIT_ID" val="_17*i*12"/>
  <p:tag name="KSO_WM_UNIT_INDEX" val="12"/>
  <p:tag name="KSO_WM_UNIT_HIGHLIGHT" val="0"/>
  <p:tag name="KSO_WM_UNIT_COMPATIBLE" val="0"/>
  <p:tag name="KSO_WM_UNIT_DIAGRAM_ISNUMVISUAL" val="0"/>
  <p:tag name="KSO_WM_UNIT_DIAGRAM_ISREFERUNIT" val="0"/>
  <p:tag name="KSO_WM_UNIT_LAYERLEVEL" val="1"/>
  <p:tag name="KSO_WM_SLIDE_BACKGROUND_TYPE" val="navigation"/>
  <p:tag name="KSO_WM_SLIDE_BK_DARK_LIGHT" val="1"/>
</p:tagLst>
</file>

<file path=ppt/tags/tag333.xml><?xml version="1.0" encoding="utf-8"?>
<p:tagLst xmlns:p="http://schemas.openxmlformats.org/presentationml/2006/main">
  <p:tag name="KSO_WM_TAG_VERSION" val="1.0"/>
  <p:tag name="KSO_WM_BEAUTIFY_FLAG" val="#wm#"/>
  <p:tag name="KSO_WM_UNIT_TYPE" val="i"/>
  <p:tag name="KSO_WM_UNIT_ID" val="_17*i*13"/>
  <p:tag name="KSO_WM_UNIT_INDEX" val="13"/>
  <p:tag name="KSO_WM_UNIT_HIGHLIGHT" val="0"/>
  <p:tag name="KSO_WM_UNIT_COMPATIBLE" val="0"/>
  <p:tag name="KSO_WM_UNIT_DIAGRAM_ISNUMVISUAL" val="0"/>
  <p:tag name="KSO_WM_UNIT_DIAGRAM_ISREFERUNIT" val="0"/>
  <p:tag name="KSO_WM_UNIT_LAYERLEVEL" val="1"/>
  <p:tag name="KSO_WM_SLIDE_BACKGROUND_TYPE" val="navigation"/>
  <p:tag name="KSO_WM_SLIDE_BK_DARK_LIGHT" val="1"/>
</p:tagLst>
</file>

<file path=ppt/tags/tag33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K_DARK_LIGHT" val="1"/>
  <p:tag name="KSO_WM_UNIT_SUBTYPE" val="h"/>
  <p:tag name="KSO_WM_UNIT_TYPE" val="i"/>
  <p:tag name="KSO_WM_UNIT_INDEX" val="1"/>
  <p:tag name="KSO_WM_UNIT_BK_DARK_LIGHT" val="1"/>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344.xml><?xml version="1.0" encoding="utf-8"?>
<p:tagLst xmlns:p="http://schemas.openxmlformats.org/presentationml/2006/main">
  <p:tag name="KSO_WM_UNIT_TYPE" val="d"/>
  <p:tag name="KSO_WM_UNIT_INDEX" val="1"/>
  <p:tag name="KSO_WM_UNIT_LAYERLEVEL" val="1"/>
  <p:tag name="KSO_WM_UNIT_VALUE" val="889*772"/>
  <p:tag name="KSO_WM_UNIT_HIGHLIGHT" val="0"/>
  <p:tag name="KSO_WM_UNIT_COMPATIBLE" val="0"/>
  <p:tag name="KSO_WM_BEAUTIFY_FLAG" val="#wm#"/>
  <p:tag name="KSO_WM_TAG_VERSION" val="1.0"/>
  <p:tag name="KSO_WM_UNIT_ID" val="_18*d*1"/>
  <p:tag name="KSO_WM_UNIT_DIAGRAM_ISNUMVISUAL" val="0"/>
  <p:tag name="KSO_WM_UNIT_DIAGRAM_ISREFERUNIT" val="0"/>
  <p:tag name="KSO_WM_SLIDE_BACKGROUND_TYPE" val="belt"/>
  <p:tag name="KSO_WM_SLIDE_BK_DARK_LIGHT" val="1"/>
</p:tagLst>
</file>

<file path=ppt/tags/tag345.xml><?xml version="1.0" encoding="utf-8"?>
<p:tagLst xmlns:p="http://schemas.openxmlformats.org/presentationml/2006/main">
  <p:tag name="KSO_WM_TAG_VERSION" val="1.0"/>
  <p:tag name="KSO_WM_BEAUTIFY_FLAG" val="#wm#"/>
  <p:tag name="KSO_WM_UNIT_TYPE" val="i"/>
  <p:tag name="KSO_WM_UNIT_ID" val="_18*i*1"/>
  <p:tag name="KSO_WM_UNIT_INDEX" val="1"/>
  <p:tag name="KSO_WM_UNIT_HIGHLIGHT" val="0"/>
  <p:tag name="KSO_WM_UNIT_COMPATIBLE" val="0"/>
  <p:tag name="KSO_WM_UNIT_DIAGRAM_ISNUMVISUAL" val="0"/>
  <p:tag name="KSO_WM_UNIT_DIAGRAM_ISREFERUNIT" val="0"/>
  <p:tag name="KSO_WM_UNIT_LAYERLEVEL" val="1"/>
  <p:tag name="KSO_WM_SLIDE_BACKGROUND_TYPE" val="belt"/>
  <p:tag name="KSO_WM_SLIDE_BK_DARK_LIGHT" val="1"/>
</p:tagLst>
</file>

<file path=ppt/tags/tag346.xml><?xml version="1.0" encoding="utf-8"?>
<p:tagLst xmlns:p="http://schemas.openxmlformats.org/presentationml/2006/main">
  <p:tag name="KSO_WM_TAG_VERSION" val="1.0"/>
  <p:tag name="KSO_WM_BEAUTIFY_FLAG" val="#wm#"/>
  <p:tag name="KSO_WM_UNIT_TYPE" val="i"/>
  <p:tag name="KSO_WM_UNIT_ID" val="_18*i*2"/>
  <p:tag name="KSO_WM_UNIT_INDEX" val="2"/>
  <p:tag name="KSO_WM_UNIT_HIGHLIGHT" val="0"/>
  <p:tag name="KSO_WM_UNIT_COMPATIBLE" val="0"/>
  <p:tag name="KSO_WM_UNIT_DIAGRAM_ISNUMVISUAL" val="0"/>
  <p:tag name="KSO_WM_UNIT_DIAGRAM_ISREFERUNIT" val="0"/>
  <p:tag name="KSO_WM_UNIT_LAYERLEVEL" val="1"/>
  <p:tag name="KSO_WM_SLIDE_BACKGROUND_TYPE" val="belt"/>
  <p:tag name="KSO_WM_SLIDE_BK_DARK_LIGHT" val="1"/>
</p:tagLst>
</file>

<file path=ppt/tags/tag347.xml><?xml version="1.0" encoding="utf-8"?>
<p:tagLst xmlns:p="http://schemas.openxmlformats.org/presentationml/2006/main">
  <p:tag name="KSO_WM_TAG_VERSION" val="1.0"/>
  <p:tag name="KSO_WM_BEAUTIFY_FLAG" val="#wm#"/>
  <p:tag name="KSO_WM_UNIT_TYPE" val="i"/>
  <p:tag name="KSO_WM_UNIT_ID" val="_18*i*3"/>
  <p:tag name="KSO_WM_UNIT_INDEX" val="3"/>
  <p:tag name="KSO_WM_UNIT_HIGHLIGHT" val="0"/>
  <p:tag name="KSO_WM_UNIT_COMPATIBLE" val="0"/>
  <p:tag name="KSO_WM_UNIT_DIAGRAM_ISNUMVISUAL" val="0"/>
  <p:tag name="KSO_WM_UNIT_DIAGRAM_ISREFERUNIT" val="0"/>
  <p:tag name="KSO_WM_UNIT_LAYERLEVEL" val="1"/>
  <p:tag name="KSO_WM_SLIDE_BACKGROUND_TYPE" val="belt"/>
  <p:tag name="KSO_WM_SLIDE_BK_DARK_LIGHT" val="1"/>
</p:tagLst>
</file>

<file path=ppt/tags/tag348.xml><?xml version="1.0" encoding="utf-8"?>
<p:tagLst xmlns:p="http://schemas.openxmlformats.org/presentationml/2006/main">
  <p:tag name="KSO_WM_TAG_VERSION" val="1.0"/>
  <p:tag name="KSO_WM_BEAUTIFY_FLAG" val="#wm#"/>
  <p:tag name="KSO_WM_UNIT_TYPE" val="i"/>
  <p:tag name="KSO_WM_UNIT_ID" val="_18*i*4"/>
  <p:tag name="KSO_WM_UNIT_INDEX" val="4"/>
  <p:tag name="KSO_WM_UNIT_HIGHLIGHT" val="0"/>
  <p:tag name="KSO_WM_UNIT_COMPATIBLE" val="0"/>
  <p:tag name="KSO_WM_UNIT_DIAGRAM_ISNUMVISUAL" val="0"/>
  <p:tag name="KSO_WM_UNIT_DIAGRAM_ISREFERUNIT" val="0"/>
  <p:tag name="KSO_WM_UNIT_LAYERLEVEL" val="1"/>
  <p:tag name="KSO_WM_SLIDE_BACKGROUND_TYPE" val="belt"/>
  <p:tag name="KSO_WM_SLIDE_BK_DARK_LIGHT" val="1"/>
</p:tagLst>
</file>

<file path=ppt/tags/tag349.xml><?xml version="1.0" encoding="utf-8"?>
<p:tagLst xmlns:p="http://schemas.openxmlformats.org/presentationml/2006/main">
  <p:tag name="KSO_WM_TAG_VERSION" val="1.0"/>
  <p:tag name="KSO_WM_BEAUTIFY_FLAG" val="#wm#"/>
  <p:tag name="KSO_WM_UNIT_TYPE" val="i"/>
  <p:tag name="KSO_WM_UNIT_ID" val="_18*i*5"/>
  <p:tag name="KSO_WM_UNIT_INDEX" val="5"/>
  <p:tag name="KSO_WM_UNIT_HIGHLIGHT" val="0"/>
  <p:tag name="KSO_WM_UNIT_COMPATIBLE" val="0"/>
  <p:tag name="KSO_WM_UNIT_DIAGRAM_ISNUMVISUAL" val="0"/>
  <p:tag name="KSO_WM_UNIT_DIAGRAM_ISREFERUNIT" val="0"/>
  <p:tag name="KSO_WM_UNIT_LAYERLEVEL" val="1"/>
  <p:tag name="KSO_WM_SLIDE_BACKGROUND_TYPE" val="belt"/>
  <p:tag name="KSO_WM_SLIDE_BK_DARK_LIGHT"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TAG_VERSION" val="1.0"/>
  <p:tag name="KSO_WM_BEAUTIFY_FLAG" val="#wm#"/>
  <p:tag name="KSO_WM_UNIT_TYPE" val="i"/>
  <p:tag name="KSO_WM_UNIT_ID" val="_18*i*6"/>
  <p:tag name="KSO_WM_UNIT_INDEX" val="6"/>
  <p:tag name="KSO_WM_UNIT_HIGHLIGHT" val="0"/>
  <p:tag name="KSO_WM_UNIT_COMPATIBLE" val="0"/>
  <p:tag name="KSO_WM_UNIT_DIAGRAM_ISNUMVISUAL" val="0"/>
  <p:tag name="KSO_WM_UNIT_DIAGRAM_ISREFERUNIT" val="0"/>
  <p:tag name="KSO_WM_UNIT_LAYERLEVEL" val="1"/>
  <p:tag name="KSO_WM_SLIDE_BACKGROUND_TYPE" val="belt"/>
  <p:tag name="KSO_WM_SLIDE_BK_DARK_LIGHT" val="1"/>
</p:tagLst>
</file>

<file path=ppt/tags/tag351.xml><?xml version="1.0" encoding="utf-8"?>
<p:tagLst xmlns:p="http://schemas.openxmlformats.org/presentationml/2006/main">
  <p:tag name="KSO_WM_TAG_VERSION" val="1.0"/>
  <p:tag name="KSO_WM_BEAUTIFY_FLAG" val="#wm#"/>
  <p:tag name="KSO_WM_UNIT_TYPE" val="i"/>
  <p:tag name="KSO_WM_UNIT_ID" val="_18*i*7"/>
  <p:tag name="KSO_WM_UNIT_INDEX" val="7"/>
  <p:tag name="KSO_WM_UNIT_HIGHLIGHT" val="0"/>
  <p:tag name="KSO_WM_UNIT_COMPATIBLE" val="0"/>
  <p:tag name="KSO_WM_UNIT_DIAGRAM_ISNUMVISUAL" val="0"/>
  <p:tag name="KSO_WM_UNIT_DIAGRAM_ISREFERUNIT" val="0"/>
  <p:tag name="KSO_WM_UNIT_LAYERLEVEL" val="1"/>
  <p:tag name="KSO_WM_SLIDE_BACKGROUND_TYPE" val="belt"/>
  <p:tag name="KSO_WM_SLIDE_BK_DARK_LIGHT" val="1"/>
</p:tagLst>
</file>

<file path=ppt/tags/tag352.xml><?xml version="1.0" encoding="utf-8"?>
<p:tagLst xmlns:p="http://schemas.openxmlformats.org/presentationml/2006/main">
  <p:tag name="KSO_WM_TAG_VERSION" val="1.0"/>
  <p:tag name="KSO_WM_BEAUTIFY_FLAG" val="#wm#"/>
  <p:tag name="KSO_WM_UNIT_TYPE" val="i"/>
  <p:tag name="KSO_WM_UNIT_ID" val="_18*i*8"/>
  <p:tag name="KSO_WM_UNIT_INDEX" val="8"/>
  <p:tag name="KSO_WM_UNIT_HIGHLIGHT" val="0"/>
  <p:tag name="KSO_WM_UNIT_COMPATIBLE" val="0"/>
  <p:tag name="KSO_WM_UNIT_DIAGRAM_ISNUMVISUAL" val="0"/>
  <p:tag name="KSO_WM_UNIT_DIAGRAM_ISREFERUNIT" val="0"/>
  <p:tag name="KSO_WM_UNIT_LAYERLEVEL" val="1"/>
  <p:tag name="KSO_WM_SLIDE_BACKGROUND_TYPE" val="belt"/>
  <p:tag name="KSO_WM_SLIDE_BK_DARK_LIGHT" val="1"/>
</p:tagLst>
</file>

<file path=ppt/tags/tag353.xml><?xml version="1.0" encoding="utf-8"?>
<p:tagLst xmlns:p="http://schemas.openxmlformats.org/presentationml/2006/main">
  <p:tag name="KSO_WM_TAG_VERSION" val="1.0"/>
  <p:tag name="KSO_WM_BEAUTIFY_FLAG" val="#wm#"/>
  <p:tag name="KSO_WM_UNIT_TYPE" val="i"/>
  <p:tag name="KSO_WM_UNIT_ID" val="_18*i*9"/>
  <p:tag name="KSO_WM_UNIT_INDEX" val="9"/>
  <p:tag name="KSO_WM_UNIT_HIGHLIGHT" val="0"/>
  <p:tag name="KSO_WM_UNIT_COMPATIBLE" val="0"/>
  <p:tag name="KSO_WM_UNIT_DIAGRAM_ISNUMVISUAL" val="0"/>
  <p:tag name="KSO_WM_UNIT_DIAGRAM_ISREFERUNIT" val="0"/>
  <p:tag name="KSO_WM_UNIT_LAYERLEVEL" val="1"/>
  <p:tag name="KSO_WM_SLIDE_BACKGROUND_TYPE" val="belt"/>
  <p:tag name="KSO_WM_SLIDE_BK_DARK_LIGHT" val="1"/>
</p:tagLst>
</file>

<file path=ppt/tags/tag354.xml><?xml version="1.0" encoding="utf-8"?>
<p:tagLst xmlns:p="http://schemas.openxmlformats.org/presentationml/2006/main">
  <p:tag name="KSO_WM_TAG_VERSION" val="1.0"/>
  <p:tag name="KSO_WM_BEAUTIFY_FLAG" val="#wm#"/>
  <p:tag name="KSO_WM_UNIT_TYPE" val="i"/>
  <p:tag name="KSO_WM_UNIT_ID" val="_18*i*10"/>
  <p:tag name="KSO_WM_UNIT_INDEX" val="10"/>
  <p:tag name="KSO_WM_UNIT_HIGHLIGHT" val="0"/>
  <p:tag name="KSO_WM_UNIT_COMPATIBLE" val="0"/>
  <p:tag name="KSO_WM_UNIT_DIAGRAM_ISNUMVISUAL" val="0"/>
  <p:tag name="KSO_WM_UNIT_DIAGRAM_ISREFERUNIT" val="0"/>
  <p:tag name="KSO_WM_UNIT_LAYERLEVEL" val="1"/>
  <p:tag name="KSO_WM_SLIDE_BACKGROUND_TYPE" val="belt"/>
  <p:tag name="KSO_WM_SLIDE_BK_DARK_LIGHT" val="1"/>
</p:tagLst>
</file>

<file path=ppt/tags/tag355.xml><?xml version="1.0" encoding="utf-8"?>
<p:tagLst xmlns:p="http://schemas.openxmlformats.org/presentationml/2006/main">
  <p:tag name="KSO_WM_TAG_VERSION" val="1.0"/>
  <p:tag name="KSO_WM_BEAUTIFY_FLAG" val="#wm#"/>
  <p:tag name="KSO_WM_UNIT_TYPE" val="i"/>
  <p:tag name="KSO_WM_UNIT_ID" val="_18*i*11"/>
  <p:tag name="KSO_WM_UNIT_INDEX" val="11"/>
  <p:tag name="KSO_WM_UNIT_HIGHLIGHT" val="0"/>
  <p:tag name="KSO_WM_UNIT_COMPATIBLE" val="0"/>
  <p:tag name="KSO_WM_UNIT_DIAGRAM_ISNUMVISUAL" val="0"/>
  <p:tag name="KSO_WM_UNIT_DIAGRAM_ISREFERUNIT" val="0"/>
  <p:tag name="KSO_WM_UNIT_LAYERLEVEL" val="1"/>
  <p:tag name="KSO_WM_SLIDE_BACKGROUND_TYPE" val="belt"/>
  <p:tag name="KSO_WM_SLIDE_BK_DARK_LIGHT" val="1"/>
</p:tagLst>
</file>

<file path=ppt/tags/tag356.xml><?xml version="1.0" encoding="utf-8"?>
<p:tagLst xmlns:p="http://schemas.openxmlformats.org/presentationml/2006/main">
  <p:tag name="KSO_WM_TAG_VERSION" val="1.0"/>
  <p:tag name="KSO_WM_BEAUTIFY_FLAG" val="#wm#"/>
  <p:tag name="KSO_WM_UNIT_TYPE" val="i"/>
  <p:tag name="KSO_WM_UNIT_ID" val="_18*i*12"/>
  <p:tag name="KSO_WM_UNIT_INDEX" val="12"/>
  <p:tag name="KSO_WM_UNIT_HIGHLIGHT" val="0"/>
  <p:tag name="KSO_WM_UNIT_COMPATIBLE" val="0"/>
  <p:tag name="KSO_WM_UNIT_DIAGRAM_ISNUMVISUAL" val="0"/>
  <p:tag name="KSO_WM_UNIT_DIAGRAM_ISREFERUNIT" val="0"/>
  <p:tag name="KSO_WM_UNIT_LAYERLEVEL" val="1"/>
  <p:tag name="KSO_WM_SLIDE_BACKGROUND_TYPE" val="belt"/>
  <p:tag name="KSO_WM_SLIDE_BK_DARK_LIGHT" val="1"/>
</p:tagLst>
</file>

<file path=ppt/tags/tag357.xml><?xml version="1.0" encoding="utf-8"?>
<p:tagLst xmlns:p="http://schemas.openxmlformats.org/presentationml/2006/main">
  <p:tag name="KSO_WM_TAG_VERSION" val="1.0"/>
  <p:tag name="KSO_WM_BEAUTIFY_FLAG" val="#wm#"/>
  <p:tag name="KSO_WM_UNIT_TYPE" val="i"/>
  <p:tag name="KSO_WM_UNIT_ID" val="_18*i*13"/>
  <p:tag name="KSO_WM_UNIT_INDEX" val="13"/>
  <p:tag name="KSO_WM_UNIT_HIGHLIGHT" val="0"/>
  <p:tag name="KSO_WM_UNIT_COMPATIBLE" val="0"/>
  <p:tag name="KSO_WM_UNIT_DIAGRAM_ISNUMVISUAL" val="0"/>
  <p:tag name="KSO_WM_UNIT_DIAGRAM_ISREFERUNIT" val="0"/>
  <p:tag name="KSO_WM_UNIT_LAYERLEVEL" val="1"/>
  <p:tag name="KSO_WM_SLIDE_BACKGROUND_TYPE" val="belt"/>
  <p:tag name="KSO_WM_SLIDE_BK_DARK_LIGHT" val="1"/>
</p:tagLst>
</file>

<file path=ppt/tags/tag358.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1"/>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1"/>
</p:tagLst>
</file>

<file path=ppt/tags/tag36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1"/>
</p:tagLst>
</file>

<file path=ppt/tags/tag36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1"/>
</p:tagLst>
</file>

<file path=ppt/tags/tag363.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1"/>
</p:tagLst>
</file>

<file path=ppt/tags/tag364.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739"/>
</p:tagLst>
</file>

<file path=ppt/tags/tag365.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739"/>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69.xml><?xml version="1.0" encoding="utf-8"?>
<p:tagLst xmlns:p="http://schemas.openxmlformats.org/presentationml/2006/main">
  <p:tag name="KSO_WM_TAG_VERSION" val="1.0"/>
  <p:tag name="KSO_WM_BEAUTIFY_FLAG" val="#wm#"/>
  <p:tag name="KSO_WM_COMBINE_RELATE_SLIDE_ID" val="background20182736_1"/>
  <p:tag name="KSO_WM_TEMPLATE_CATEGORY" val="custom"/>
  <p:tag name="KSO_WM_TEMPLATE_INDEX" val="20184739"/>
  <p:tag name="KSO_WM_TEMPLATE_SUBCATEGORY" val="0"/>
  <p:tag name="KSO_WM_TEMPLATE_THUMBS_INDEX" val="1、4、5、6、12、13、19、23、28、31、32、"/>
  <p:tag name="KSO_WM_SPECIAL_SOURCE" val="bdnull"/>
  <p:tag name="KSO_WM_TEMPLATE_MASTER_TYPE" val="1"/>
  <p:tag name="KSO_WM_TEMPLATE_COLOR_TYPE" val="0"/>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3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432.xml><?xml version="1.0" encoding="utf-8"?>
<p:tagLst xmlns:p="http://schemas.openxmlformats.org/presentationml/2006/main">
  <p:tag name="KSO_WM_TEMPLATE_CATEGORY" val="custom"/>
  <p:tag name="KSO_WM_TEMPLATE_INDEX" val="20184739"/>
  <p:tag name="KSO_WM_UNIT_TYPE" val="a"/>
  <p:tag name="KSO_WM_UNIT_INDEX" val="1"/>
  <p:tag name="KSO_WM_UNIT_LAYERLEVEL" val="1"/>
  <p:tag name="KSO_WM_UNIT_VALUE" val="13"/>
  <p:tag name="KSO_WM_UNIT_ISCONTENTSTITLE" val="0"/>
  <p:tag name="KSO_WM_UNIT_HIGHLIGHT" val="0"/>
  <p:tag name="KSO_WM_UNIT_COMPATIBLE" val="0"/>
  <p:tag name="KSO_WM_UNIT_PRESET_TEXT_INDEX" val="3"/>
  <p:tag name="KSO_WM_UNIT_PRESET_TEXT_LEN" val="17"/>
  <p:tag name="KSO_WM_BEAUTIFY_FLAG" val="#wm#"/>
  <p:tag name="KSO_WM_TAG_VERSION" val="1.0"/>
  <p:tag name="KSO_WM_UNIT_ID" val="custom20184739_1*a*1"/>
  <p:tag name="KSO_WM_UNIT_ISNUMDGMTITLE" val="0"/>
  <p:tag name="KSO_WM_UNIT_NOCLEAR" val="0"/>
  <p:tag name="KSO_WM_UNIT_DIAGRAM_ISNUMVISUAL" val="0"/>
  <p:tag name="KSO_WM_UNIT_DIAGRAM_ISREFERUNIT" val="0"/>
</p:tagLst>
</file>

<file path=ppt/tags/tag433.xml><?xml version="1.0" encoding="utf-8"?>
<p:tagLst xmlns:p="http://schemas.openxmlformats.org/presentationml/2006/main">
  <p:tag name="KSO_WM_TEMPLATE_CATEGORY" val="custom"/>
  <p:tag name="KSO_WM_TEMPLATE_INDEX" val="20184739"/>
  <p:tag name="KSO_WM_UNIT_TYPE" val="f"/>
  <p:tag name="KSO_WM_UNIT_INDEX" val="1"/>
  <p:tag name="KSO_WM_UNIT_LAYERLEVEL" val="1"/>
  <p:tag name="KSO_WM_UNIT_VALUE" val="22"/>
  <p:tag name="KSO_WM_UNIT_ISCONTENTSTITLE" val="0"/>
  <p:tag name="KSO_WM_UNIT_HIGHLIGHT" val="0"/>
  <p:tag name="KSO_WM_UNIT_COMPATIBLE" val="0"/>
  <p:tag name="KSO_WM_BEAUTIFY_FLAG" val="#wm#"/>
  <p:tag name="KSO_WM_TAG_VERSION" val="1.0"/>
  <p:tag name="KSO_WM_UNIT_ID" val="custom20184739_1*f*1"/>
  <p:tag name="KSO_WM_UNIT_PRESET_TEXT" val="汇报人：稻壳儿"/>
  <p:tag name="KSO_WM_UNIT_NOCLEAR" val="0"/>
  <p:tag name="KSO_WM_UNIT_DIAGRAM_ISNUMVISUAL" val="0"/>
  <p:tag name="KSO_WM_UNIT_DIAGRAM_ISREFERUNIT" val="0"/>
  <p:tag name="KSO_WM_UNIT_ISNUMDGMTITLE" val="0"/>
  <p:tag name="KSO_WM_UNIT_SUBTYPE" val="b"/>
  <p:tag name="KSO_WM_UNIT_TEXT_FILL_FORE_SCHEMECOLOR_INDEX_BRIGHTNESS" val="0"/>
  <p:tag name="KSO_WM_UNIT_TEXT_FILL_FORE_SCHEMECOLOR_INDEX" val="14"/>
  <p:tag name="KSO_WM_UNIT_TEXT_FILL_TYPE" val="1"/>
</p:tagLst>
</file>

<file path=ppt/tags/tag434.xml><?xml version="1.0" encoding="utf-8"?>
<p:tagLst xmlns:p="http://schemas.openxmlformats.org/presentationml/2006/main">
  <p:tag name="KSO_WM_TAG_VERSION" val="1.0"/>
  <p:tag name="KSO_WM_SLIDE_ITEM_CNT" val="0"/>
  <p:tag name="KSO_WM_SLIDE_LAYOUT" val="a_f"/>
  <p:tag name="KSO_WM_SLIDE_LAYOUT_CNT" val="1_1"/>
  <p:tag name="KSO_WM_SLIDE_TYPE" val="title"/>
  <p:tag name="KSO_WM_BEAUTIFY_FLAG" val="#wm#"/>
  <p:tag name="KSO_WM_COMBINE_RELATE_SLIDE_ID" val="background20182736_1"/>
  <p:tag name="KSO_WM_TEMPLATE_CATEGORY" val="custom"/>
  <p:tag name="KSO_WM_TEMPLATE_INDEX" val="20184739"/>
  <p:tag name="KSO_WM_SLIDE_ID" val="custom20184739_1"/>
  <p:tag name="KSO_WM_SLIDE_INDEX" val="1"/>
  <p:tag name="KSO_WM_TEMPLATE_SUBCATEGORY" val="0"/>
  <p:tag name="KSO_WM_TEMPLATE_THUMBS_INDEX" val="1、4、5、6、12、13、19、23、28、31、32、"/>
  <p:tag name="KSO_WM_SLIDE_SUBTYPE" val="pureTxt"/>
  <p:tag name="KSO_WM_SPECIAL_SOURCE" val="bdnull"/>
  <p:tag name="KSO_WM_TEMPLATE_MASTER_TYPE" val="1"/>
  <p:tag name="KSO_WM_TEMPLATE_COLOR_TYPE" val="0"/>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05176_4*i*2"/>
  <p:tag name="KSO_WM_TEMPLATE_CATEGORY" val="custom"/>
  <p:tag name="KSO_WM_TEMPLATE_INDEX" val="20205176"/>
  <p:tag name="KSO_WM_UNIT_LAYERLEVEL" val="1"/>
  <p:tag name="KSO_WM_TAG_VERSION" val="1.0"/>
  <p:tag name="KSO_WM_BEAUTIFY_FLAG" val="#wm#"/>
  <p:tag name="KSO_WM_UNIT_LINE_FORE_SCHEMECOLOR_INDEX" val="14"/>
  <p:tag name="KSO_WM_UNIT_LINE_FILL_TYPE" val="2"/>
  <p:tag name="KSO_WM_UNIT_USESOURCEFORMAT_APPLY" val="1"/>
</p:tagLst>
</file>

<file path=ppt/tags/tag436.xml><?xml version="1.0" encoding="utf-8"?>
<p:tagLst xmlns:p="http://schemas.openxmlformats.org/presentationml/2006/main">
  <p:tag name="KSO_WM_UNIT_ISCONTENTSTITLE" val="1"/>
  <p:tag name="KSO_WM_UNIT_PRESET_TEXT" val="目录"/>
  <p:tag name="KSO_WM_UNIT_NOCLEAR" val="1"/>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5176_4*a*1"/>
  <p:tag name="KSO_WM_TEMPLATE_CATEGORY" val="custom"/>
  <p:tag name="KSO_WM_TEMPLATE_INDEX" val="20205176"/>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437.xml><?xml version="1.0" encoding="utf-8"?>
<p:tagLst xmlns:p="http://schemas.openxmlformats.org/presentationml/2006/main">
  <p:tag name="KSO_WM_UNIT_ISCONTENTSTITLE" val="0"/>
  <p:tag name="KSO_WM_UNIT_PRESET_TEXT" val="CONTENTS"/>
  <p:tag name="KSO_WM_UNIT_NOCLEAR" val="1"/>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5176_4*b*1"/>
  <p:tag name="KSO_WM_TEMPLATE_CATEGORY" val="custom"/>
  <p:tag name="KSO_WM_TEMPLATE_INDEX" val="20205176"/>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5176_4*i*1"/>
  <p:tag name="KSO_WM_TEMPLATE_CATEGORY" val="custom"/>
  <p:tag name="KSO_WM_TEMPLATE_INDEX" val="20205176"/>
  <p:tag name="KSO_WM_UNIT_LAYERLEVEL" val="1"/>
  <p:tag name="KSO_WM_TAG_VERSION" val="1.0"/>
  <p:tag name="KSO_WM_BEAUTIFY_FLAG" val="#wm#"/>
  <p:tag name="KSO_WM_UNIT_FILL_FORE_SCHEMECOLOR_INDEX" val="13"/>
  <p:tag name="KSO_WM_UNIT_FILL_TYPE" val="1"/>
  <p:tag name="KSO_WM_UNIT_TEXT_FILL_FORE_SCHEMECOLOR_INDEX" val="2"/>
  <p:tag name="KSO_WM_UNIT_TEXT_FILL_TYPE" val="1"/>
  <p:tag name="KSO_WM_UNIT_USESOURCEFORMAT_APPLY" val="1"/>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6*l_h_i*1_1_1"/>
  <p:tag name="KSO_WM_TEMPLATE_CATEGORY" val="custom"/>
  <p:tag name="KSO_WM_TEMPLATE_INDEX" val="20205176"/>
  <p:tag name="KSO_WM_UNIT_LAYERLEVEL" val="1_1_1"/>
  <p:tag name="KSO_WM_TAG_VERSION" val="1.0"/>
  <p:tag name="KSO_WM_BEAUTIFY_FLAG" val="#wm#"/>
  <p:tag name="KSO_WM_DIAGRAM_GROUP_CODE" val="l1-1"/>
  <p:tag name="KSO_WM_UNIT_TYPE" val="l_h_i"/>
  <p:tag name="KSO_WM_UNIT_INDEX" val="1_1_1"/>
  <p:tag name="KSO_WM_UNIT_TEXT_FILL_FORE_SCHEMECOLOR_INDEX" val="13"/>
  <p:tag name="KSO_WM_UNIT_TEXT_FILL_TYPE" val="1"/>
  <p:tag name="KSO_WM_UNIT_USESOURCEFORMAT_APPLY" val="0"/>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6*l_h_f*1_1_1"/>
  <p:tag name="KSO_WM_TEMPLATE_CATEGORY" val="custom"/>
  <p:tag name="KSO_WM_TEMPLATE_INDEX" val="20205176"/>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1_1"/>
  <p:tag name="KSO_WM_UNIT_SHOW_EDIT_AREA_INDICATION" val="1"/>
  <p:tag name="KSO_WM_UNIT_TEXT_FILL_FORE_SCHEMECOLOR_INDEX" val="13"/>
  <p:tag name="KSO_WM_UNIT_TEXT_FILL_TYPE" val="1"/>
  <p:tag name="KSO_WM_UNIT_USESOURCEFORMAT_APPLY" val="0"/>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6*l_h_i*1_2_1"/>
  <p:tag name="KSO_WM_TEMPLATE_CATEGORY" val="custom"/>
  <p:tag name="KSO_WM_TEMPLATE_INDEX" val="20205176"/>
  <p:tag name="KSO_WM_UNIT_LAYERLEVEL" val="1_1_1"/>
  <p:tag name="KSO_WM_TAG_VERSION" val="1.0"/>
  <p:tag name="KSO_WM_BEAUTIFY_FLAG" val="#wm#"/>
  <p:tag name="KSO_WM_DIAGRAM_GROUP_CODE" val="l1-1"/>
  <p:tag name="KSO_WM_UNIT_TYPE" val="l_h_i"/>
  <p:tag name="KSO_WM_UNIT_INDEX" val="1_2_1"/>
  <p:tag name="KSO_WM_UNIT_TEXT_FILL_FORE_SCHEMECOLOR_INDEX" val="13"/>
  <p:tag name="KSO_WM_UNIT_TEXT_FILL_TYPE" val="1"/>
  <p:tag name="KSO_WM_UNIT_USESOURCEFORMAT_APPLY" val="0"/>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6*l_h_i*1_3_1"/>
  <p:tag name="KSO_WM_TEMPLATE_CATEGORY" val="custom"/>
  <p:tag name="KSO_WM_TEMPLATE_INDEX" val="20205176"/>
  <p:tag name="KSO_WM_UNIT_LAYERLEVEL" val="1_1_1"/>
  <p:tag name="KSO_WM_TAG_VERSION" val="1.0"/>
  <p:tag name="KSO_WM_BEAUTIFY_FLAG" val="#wm#"/>
  <p:tag name="KSO_WM_DIAGRAM_GROUP_CODE" val="l1-1"/>
  <p:tag name="KSO_WM_UNIT_TYPE" val="l_h_i"/>
  <p:tag name="KSO_WM_UNIT_INDEX" val="1_3_1"/>
  <p:tag name="KSO_WM_UNIT_TEXT_FILL_FORE_SCHEMECOLOR_INDEX" val="13"/>
  <p:tag name="KSO_WM_UNIT_TEXT_FILL_TYPE" val="1"/>
  <p:tag name="KSO_WM_UNIT_USESOURCEFORMAT_APPLY" val="0"/>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6*l_h_i*1_4_1"/>
  <p:tag name="KSO_WM_TEMPLATE_CATEGORY" val="custom"/>
  <p:tag name="KSO_WM_TEMPLATE_INDEX" val="20205176"/>
  <p:tag name="KSO_WM_UNIT_LAYERLEVEL" val="1_1_1"/>
  <p:tag name="KSO_WM_TAG_VERSION" val="1.0"/>
  <p:tag name="KSO_WM_BEAUTIFY_FLAG" val="#wm#"/>
  <p:tag name="KSO_WM_DIAGRAM_GROUP_CODE" val="l1-1"/>
  <p:tag name="KSO_WM_UNIT_TYPE" val="l_h_i"/>
  <p:tag name="KSO_WM_UNIT_INDEX" val="1_4_1"/>
  <p:tag name="KSO_WM_UNIT_TEXT_FILL_FORE_SCHEMECOLOR_INDEX" val="13"/>
  <p:tag name="KSO_WM_UNIT_TEXT_FILL_TYPE" val="1"/>
  <p:tag name="KSO_WM_UNIT_USESOURCEFORMAT_APPLY" val="0"/>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6*l_h_i*1_5_1"/>
  <p:tag name="KSO_WM_TEMPLATE_CATEGORY" val="custom"/>
  <p:tag name="KSO_WM_TEMPLATE_INDEX" val="20205176"/>
  <p:tag name="KSO_WM_UNIT_LAYERLEVEL" val="1_1_1"/>
  <p:tag name="KSO_WM_TAG_VERSION" val="1.0"/>
  <p:tag name="KSO_WM_BEAUTIFY_FLAG" val="#wm#"/>
  <p:tag name="KSO_WM_DIAGRAM_GROUP_CODE" val="l1-1"/>
  <p:tag name="KSO_WM_UNIT_TYPE" val="l_h_i"/>
  <p:tag name="KSO_WM_UNIT_INDEX" val="1_5_1"/>
  <p:tag name="KSO_WM_UNIT_TEXT_FILL_FORE_SCHEMECOLOR_INDEX" val="13"/>
  <p:tag name="KSO_WM_UNIT_TEXT_FILL_TYPE" val="1"/>
  <p:tag name="KSO_WM_UNIT_USESOURCEFORMAT_APPLY" val="0"/>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6*l_h_i*1_6_1"/>
  <p:tag name="KSO_WM_TEMPLATE_CATEGORY" val="custom"/>
  <p:tag name="KSO_WM_TEMPLATE_INDEX" val="20205176"/>
  <p:tag name="KSO_WM_UNIT_LAYERLEVEL" val="1_1_1"/>
  <p:tag name="KSO_WM_TAG_VERSION" val="1.0"/>
  <p:tag name="KSO_WM_BEAUTIFY_FLAG" val="#wm#"/>
  <p:tag name="KSO_WM_DIAGRAM_GROUP_CODE" val="l1-1"/>
  <p:tag name="KSO_WM_UNIT_TYPE" val="l_h_i"/>
  <p:tag name="KSO_WM_UNIT_INDEX" val="1_6_1"/>
  <p:tag name="KSO_WM_UNIT_TEXT_FILL_FORE_SCHEMECOLOR_INDEX" val="13"/>
  <p:tag name="KSO_WM_UNIT_TEXT_FILL_TYPE" val="1"/>
  <p:tag name="KSO_WM_UNIT_USESOURCEFORMAT_APPLY" val="0"/>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6*l_h_f*1_6_1"/>
  <p:tag name="KSO_WM_TEMPLATE_CATEGORY" val="custom"/>
  <p:tag name="KSO_WM_TEMPLATE_INDEX" val="20205176"/>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6_1"/>
  <p:tag name="KSO_WM_UNIT_SHOW_EDIT_AREA_INDICATION" val="1"/>
  <p:tag name="KSO_WM_UNIT_TEXT_FILL_FORE_SCHEMECOLOR_INDEX" val="13"/>
  <p:tag name="KSO_WM_UNIT_TEXT_FILL_TYPE" val="1"/>
  <p:tag name="KSO_WM_UNIT_USESOURCEFORMAT_APPLY" val="0"/>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6*l_h_f*1_5_1"/>
  <p:tag name="KSO_WM_TEMPLATE_CATEGORY" val="custom"/>
  <p:tag name="KSO_WM_TEMPLATE_INDEX" val="20205176"/>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5_1"/>
  <p:tag name="KSO_WM_UNIT_SHOW_EDIT_AREA_INDICATION" val="1"/>
  <p:tag name="KSO_WM_UNIT_TEXT_FILL_FORE_SCHEMECOLOR_INDEX" val="13"/>
  <p:tag name="KSO_WM_UNIT_TEXT_FILL_TYPE" val="1"/>
  <p:tag name="KSO_WM_UNIT_USESOURCEFORMAT_APPLY" val="0"/>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6*l_h_f*1_4_1"/>
  <p:tag name="KSO_WM_TEMPLATE_CATEGORY" val="custom"/>
  <p:tag name="KSO_WM_TEMPLATE_INDEX" val="20205176"/>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4_1"/>
  <p:tag name="KSO_WM_UNIT_SHOW_EDIT_AREA_INDICATION" val="1"/>
  <p:tag name="KSO_WM_UNIT_TEXT_FILL_FORE_SCHEMECOLOR_INDEX" val="13"/>
  <p:tag name="KSO_WM_UNIT_TEXT_FILL_TYPE" val="1"/>
  <p:tag name="KSO_WM_UNIT_USESOURCEFORMAT_APPLY" val="0"/>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6*l_h_f*1_3_1"/>
  <p:tag name="KSO_WM_TEMPLATE_CATEGORY" val="custom"/>
  <p:tag name="KSO_WM_TEMPLATE_INDEX" val="20205176"/>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3_1"/>
  <p:tag name="KSO_WM_UNIT_SHOW_EDIT_AREA_INDICATION" val="1"/>
  <p:tag name="KSO_WM_UNIT_TEXT_FILL_FORE_SCHEMECOLOR_INDEX" val="13"/>
  <p:tag name="KSO_WM_UNIT_TEXT_FILL_TYPE" val="1"/>
  <p:tag name="KSO_WM_UNIT_USESOURCEFORMAT_APPLY" val="0"/>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6*l_h_f*1_2_1"/>
  <p:tag name="KSO_WM_TEMPLATE_CATEGORY" val="custom"/>
  <p:tag name="KSO_WM_TEMPLATE_INDEX" val="20205176"/>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2_1"/>
  <p:tag name="KSO_WM_UNIT_SHOW_EDIT_AREA_INDICATION" val="1"/>
  <p:tag name="KSO_WM_UNIT_TEXT_FILL_FORE_SCHEMECOLOR_INDEX" val="13"/>
  <p:tag name="KSO_WM_UNIT_TEXT_FILL_TYPE" val="1"/>
  <p:tag name="KSO_WM_UNIT_USESOURCEFORMAT_APPLY" val="0"/>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05176_4*i*2"/>
  <p:tag name="KSO_WM_TEMPLATE_CATEGORY" val="custom"/>
  <p:tag name="KSO_WM_TEMPLATE_INDEX" val="20205176"/>
  <p:tag name="KSO_WM_UNIT_LAYERLEVEL" val="1"/>
  <p:tag name="KSO_WM_TAG_VERSION" val="1.0"/>
  <p:tag name="KSO_WM_BEAUTIFY_FLAG" val="#wm#"/>
  <p:tag name="KSO_WM_UNIT_LINE_FORE_SCHEMECOLOR_INDEX" val="14"/>
  <p:tag name="KSO_WM_UNIT_LINE_FILL_TYPE" val="2"/>
  <p:tag name="KSO_WM_UNIT_USESOURCEFORMAT_APPLY" val="1"/>
</p:tagLst>
</file>

<file path=ppt/tags/tag452.xml><?xml version="1.0" encoding="utf-8"?>
<p:tagLst xmlns:p="http://schemas.openxmlformats.org/presentationml/2006/main">
  <p:tag name="KSO_WM_SLIDE_ID" val="custom20205176_4"/>
  <p:tag name="KSO_WM_TEMPLATE_SUBCATEGORY" val="19"/>
  <p:tag name="KSO_WM_TEMPLATE_MASTER_TYPE" val="0"/>
  <p:tag name="KSO_WM_TEMPLATE_COLOR_TYPE" val="1"/>
  <p:tag name="KSO_WM_SLIDE_TYPE" val="contents"/>
  <p:tag name="KSO_WM_SLIDE_SUBTYPE" val="diag"/>
  <p:tag name="KSO_WM_SLIDE_ITEM_CNT" val="6"/>
  <p:tag name="KSO_WM_SLIDE_INDEX" val="4"/>
  <p:tag name="KSO_WM_DIAGRAM_GROUP_CODE" val="l1-1"/>
  <p:tag name="KSO_WM_SLIDE_DIAGTYPE" val="l"/>
  <p:tag name="KSO_WM_TAG_VERSION" val="1.0"/>
  <p:tag name="KSO_WM_BEAUTIFY_FLAG" val="#wm#"/>
  <p:tag name="KSO_WM_TEMPLATE_CATEGORY" val="custom"/>
  <p:tag name="KSO_WM_TEMPLATE_INDEX" val="20205176"/>
  <p:tag name="KSO_WM_SLIDE_LAYOUT" val="a_b_l"/>
  <p:tag name="KSO_WM_SLIDE_LAYOUT_CNT" val="1_1_1"/>
  <p:tag name="KSO_WM_UNIT_SHOW_EDIT_AREA_INDICATION" val="1"/>
  <p:tag name="KSO_WM_SPECIAL_SOURCE" val="bdnull"/>
</p:tagLst>
</file>

<file path=ppt/tags/tag453.xml><?xml version="1.0" encoding="utf-8"?>
<p:tagLst xmlns:p="http://schemas.openxmlformats.org/presentationml/2006/main">
  <p:tag name="KSO_WM_UNIT_PLACING_PICTURE_USER_VIEWPORT" val="{&quot;height&quot;:7990,&quot;width&quot;:8164}"/>
</p:tagLst>
</file>

<file path=ppt/tags/tag454.xml><?xml version="1.0" encoding="utf-8"?>
<p:tagLst xmlns:p="http://schemas.openxmlformats.org/presentationml/2006/main">
  <p:tag name="KSO_WM_UNIT_FILL_FORE_SCHEMECOLOR_INDEX_BRIGHTNESS" val="-0.05"/>
  <p:tag name="KSO_WM_UNIT_FILL_FORE_SCHEMECOLOR_INDEX" val="5"/>
  <p:tag name="KSO_WM_UNIT_FILL_TYPE" val="1"/>
</p:tagLst>
</file>

<file path=ppt/tags/tag455.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56.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457.xml><?xml version="1.0" encoding="utf-8"?>
<p:tagLst xmlns:p="http://schemas.openxmlformats.org/presentationml/2006/main">
  <p:tag name="KSO_WM_UNIT_PLACING_PICTURE_USER_VIEWPORT" val="{&quot;height&quot;:3804,&quot;width&quot;:11916}"/>
</p:tagLst>
</file>

<file path=ppt/tags/tag458.xml><?xml version="1.0" encoding="utf-8"?>
<p:tagLst xmlns:p="http://schemas.openxmlformats.org/presentationml/2006/main">
  <p:tag name="KSO_WM_UNIT_FILL_FORE_SCHEMECOLOR_INDEX_BRIGHTNESS" val="-0.05"/>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59.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461.xml><?xml version="1.0" encoding="utf-8"?>
<p:tagLst xmlns:p="http://schemas.openxmlformats.org/presentationml/2006/main">
  <p:tag name="KSO_WM_UNIT_FILL_FORE_SCHEMECOLOR_INDEX_BRIGHTNESS" val="-0.05"/>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462.xml><?xml version="1.0" encoding="utf-8"?>
<p:tagLst xmlns:p="http://schemas.openxmlformats.org/presentationml/2006/main">
  <p:tag name="KSO_WM_UNIT_FILL_FORE_SCHEMECOLOR_INDEX_BRIGHTNESS" val="-0.05"/>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63.xml><?xml version="1.0" encoding="utf-8"?>
<p:tagLst xmlns:p="http://schemas.openxmlformats.org/presentationml/2006/main">
  <p:tag name="KSO_WM_UNIT_FILL_FORE_SCHEMECOLOR_INDEX_BRIGHTNESS" val="-0.05"/>
  <p:tag name="KSO_WM_UNIT_FILL_FORE_SCHEMECOLOR_INDEX" val="5"/>
  <p:tag name="KSO_WM_UNIT_FILL_TYPE" val="1"/>
</p:tagLst>
</file>

<file path=ppt/tags/tag464.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65.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66.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467.xml><?xml version="1.0" encoding="utf-8"?>
<p:tagLst xmlns:p="http://schemas.openxmlformats.org/presentationml/2006/main">
  <p:tag name="KSO_WM_UNIT_FILL_FORE_SCHEMECOLOR_INDEX_BRIGHTNESS" val="-0.05"/>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468.xml><?xml version="1.0" encoding="utf-8"?>
<p:tagLst xmlns:p="http://schemas.openxmlformats.org/presentationml/2006/main">
  <p:tag name="KSO_WM_UNIT_FILL_FORE_SCHEMECOLOR_INDEX_BRIGHTNESS" val="-0.05"/>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69.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471.xml><?xml version="1.0" encoding="utf-8"?>
<p:tagLst xmlns:p="http://schemas.openxmlformats.org/presentationml/2006/main">
  <p:tag name="KSO_WM_UNIT_FILL_FORE_SCHEMECOLOR_INDEX_BRIGHTNESS" val="-0.05"/>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472.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473.xml><?xml version="1.0" encoding="utf-8"?>
<p:tagLst xmlns:p="http://schemas.openxmlformats.org/presentationml/2006/main">
  <p:tag name="KSO_WM_UNIT_FILL_FORE_SCHEMECOLOR_INDEX_BRIGHTNESS" val="-0.05"/>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474.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75.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76.xml><?xml version="1.0" encoding="utf-8"?>
<p:tagLst xmlns:p="http://schemas.openxmlformats.org/presentationml/2006/main">
  <p:tag name="KSO_WM_UNIT_FILL_FORE_SCHEMECOLOR_INDEX_BRIGHTNESS" val="-0.05"/>
  <p:tag name="KSO_WM_UNIT_FILL_FORE_SCHEMECOLOR_INDEX" val="5"/>
  <p:tag name="KSO_WM_UNIT_FILL_TYPE" val="1"/>
</p:tagLst>
</file>

<file path=ppt/tags/tag477.xml><?xml version="1.0" encoding="utf-8"?>
<p:tagLst xmlns:p="http://schemas.openxmlformats.org/presentationml/2006/main">
  <p:tag name="KSO_WM_UNIT_FILL_FORE_SCHEMECOLOR_INDEX_BRIGHTNESS" val="-0.05"/>
  <p:tag name="KSO_WM_UNIT_FILL_FORE_SCHEMECOLOR_INDEX" val="5"/>
  <p:tag name="KSO_WM_UNIT_FILL_TYPE" val="1"/>
</p:tagLst>
</file>

<file path=ppt/tags/tag478.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479.xml><?xml version="1.0" encoding="utf-8"?>
<p:tagLst xmlns:p="http://schemas.openxmlformats.org/presentationml/2006/main">
  <p:tag name="KSO_WM_UNIT_FILL_FORE_SCHEMECOLOR_INDEX_BRIGHTNESS" val="-0.05"/>
  <p:tag name="KSO_WM_UNIT_FILL_FORE_SCHEMECOLOR_INDEX" val="5"/>
  <p:tag name="KSO_WM_UNIT_FILL_TYPE"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0.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81.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482.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483.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
  <p:tag name="KSO_WM_UNIT_TEXT_FILL_TYPE" val="1"/>
</p:tagLst>
</file>

<file path=ppt/tags/tag484.xml><?xml version="1.0" encoding="utf-8"?>
<p:tagLst xmlns:p="http://schemas.openxmlformats.org/presentationml/2006/main">
  <p:tag name="KSO_WM_UNIT_LINE_FORE_SCHEMECOLOR_INDEX_BRIGHTNESS" val="0"/>
  <p:tag name="KSO_WM_UNIT_LINE_FORE_SCHEMECOLOR_INDEX" val="1"/>
  <p:tag name="KSO_WM_UNIT_LINE_FILL_TYPE" val="2"/>
</p:tagLst>
</file>

<file path=ppt/tags/tag485.xml><?xml version="1.0" encoding="utf-8"?>
<p:tagLst xmlns:p="http://schemas.openxmlformats.org/presentationml/2006/main">
  <p:tag name="KSO_WM_UNIT_LINE_FORE_SCHEMECOLOR_INDEX_BRIGHTNESS" val="0"/>
  <p:tag name="KSO_WM_UNIT_LINE_FORE_SCHEMECOLOR_INDEX" val="1"/>
  <p:tag name="KSO_WM_UNIT_LINE_FILL_TYPE" val="2"/>
</p:tagLst>
</file>

<file path=ppt/tags/tag4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7.xml><?xml version="1.0" encoding="utf-8"?>
<p:tagLst xmlns:p="http://schemas.openxmlformats.org/presentationml/2006/main">
  <p:tag name="KSO_WM_UNIT_LINE_FORE_SCHEMECOLOR_INDEX_BRIGHTNESS" val="0"/>
  <p:tag name="KSO_WM_UNIT_LINE_FORE_SCHEMECOLOR_INDEX" val="1"/>
  <p:tag name="KSO_WM_UNIT_LINE_FILL_TYPE" val="2"/>
</p:tagLst>
</file>

<file path=ppt/tags/tag4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9.xml><?xml version="1.0" encoding="utf-8"?>
<p:tagLst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0.xml><?xml version="1.0" encoding="utf-8"?>
<p:tagLst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491.xml><?xml version="1.0" encoding="utf-8"?>
<p:tagLst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492.xml><?xml version="1.0" encoding="utf-8"?>
<p:tagLst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493.xml><?xml version="1.0" encoding="utf-8"?>
<p:tagLst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494.xml><?xml version="1.0" encoding="utf-8"?>
<p:tagLst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495.xml><?xml version="1.0" encoding="utf-8"?>
<p:tagLst xmlns:p="http://schemas.openxmlformats.org/presentationml/2006/main">
  <p:tag name="KSO_WM_UNIT_LINE_FORE_SCHEMECOLOR_INDEX_BRIGHTNESS" val="0"/>
  <p:tag name="KSO_WM_UNIT_LINE_FORE_SCHEMECOLOR_INDEX" val="1"/>
  <p:tag name="KSO_WM_UNIT_LINE_FILL_TYPE" val="2"/>
</p:tagLst>
</file>

<file path=ppt/tags/tag4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7.xml><?xml version="1.0" encoding="utf-8"?>
<p:tagLst xmlns:p="http://schemas.openxmlformats.org/presentationml/2006/main">
  <p:tag name="KSO_WM_UNIT_LINE_FORE_SCHEMECOLOR_INDEX_BRIGHTNESS" val="0"/>
  <p:tag name="KSO_WM_UNIT_LINE_FORE_SCHEMECOLOR_INDEX" val="1"/>
  <p:tag name="KSO_WM_UNIT_LINE_FILL_TYPE" val="2"/>
</p:tagLst>
</file>

<file path=ppt/tags/tag498.xml><?xml version="1.0" encoding="utf-8"?>
<p:tagLst xmlns:p="http://schemas.openxmlformats.org/presentationml/2006/main">
  <p:tag name="KSO_WM_UNIT_LINE_FORE_SCHEMECOLOR_INDEX_BRIGHTNESS" val="0"/>
  <p:tag name="KSO_WM_UNIT_LINE_FORE_SCHEMECOLOR_INDEX" val="1"/>
  <p:tag name="KSO_WM_UNIT_LINE_FILL_TYPE" val="2"/>
</p:tagLst>
</file>

<file path=ppt/tags/tag499.xml><?xml version="1.0" encoding="utf-8"?>
<p:tagLst xmlns:p="http://schemas.openxmlformats.org/presentationml/2006/main">
  <p:tag name="KSO_WM_UNIT_LINE_FORE_SCHEMECOLOR_INDEX_BRIGHTNESS" val="0"/>
  <p:tag name="KSO_WM_UNIT_LINE_FORE_SCHEMECOLOR_INDEX" val="1"/>
  <p:tag name="KSO_WM_UNIT_LINE_FILL_TYPE" val="2"/>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0.xml><?xml version="1.0" encoding="utf-8"?>
<p:tagLst xmlns:p="http://schemas.openxmlformats.org/presentationml/2006/main">
  <p:tag name="KSO_WM_UNIT_LINE_FORE_SCHEMECOLOR_INDEX_BRIGHTNESS" val="0"/>
  <p:tag name="KSO_WM_UNIT_LINE_FORE_SCHEMECOLOR_INDEX" val="1"/>
  <p:tag name="KSO_WM_UNIT_LINE_FILL_TYPE" val="2"/>
</p:tagLst>
</file>

<file path=ppt/tags/tag501.xml><?xml version="1.0" encoding="utf-8"?>
<p:tagLst xmlns:p="http://schemas.openxmlformats.org/presentationml/2006/main">
  <p:tag name="KSO_WM_UNIT_LINE_FORE_SCHEMECOLOR_INDEX_BRIGHTNESS" val="0"/>
  <p:tag name="KSO_WM_UNIT_LINE_FORE_SCHEMECOLOR_INDEX" val="1"/>
  <p:tag name="KSO_WM_UNIT_LINE_FILL_TYPE" val="2"/>
</p:tagLst>
</file>

<file path=ppt/tags/tag5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03.xml><?xml version="1.0" encoding="utf-8"?>
<p:tagLst xmlns:p="http://schemas.openxmlformats.org/presentationml/2006/main">
  <p:tag name="KSO_WM_UNIT_LINE_FORE_SCHEMECOLOR_INDEX_BRIGHTNESS" val="0"/>
  <p:tag name="KSO_WM_UNIT_LINE_FORE_SCHEMECOLOR_INDEX" val="1"/>
  <p:tag name="KSO_WM_UNIT_LINE_FILL_TYPE" val="2"/>
</p:tagLst>
</file>

<file path=ppt/tags/tag5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05.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506.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507.xml><?xml version="1.0" encoding="utf-8"?>
<p:tagLst xmlns:p="http://schemas.openxmlformats.org/presentationml/2006/main">
  <p:tag name="KSO_WM_UNIT_LINE_FORE_SCHEMECOLOR_INDEX_BRIGHTNESS" val="0"/>
  <p:tag name="KSO_WM_UNIT_LINE_FORE_SCHEMECOLOR_INDEX" val="1"/>
  <p:tag name="KSO_WM_UNIT_LINE_FILL_TYPE" val="2"/>
</p:tagLst>
</file>

<file path=ppt/tags/tag5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09.xml><?xml version="1.0" encoding="utf-8"?>
<p:tagLst xmlns:p="http://schemas.openxmlformats.org/presentationml/2006/main">
  <p:tag name="KSO_WM_UNIT_LINE_FORE_SCHEMECOLOR_INDEX_BRIGHTNESS" val="0"/>
  <p:tag name="KSO_WM_UNIT_LINE_FORE_SCHEMECOLOR_INDEX" val="1"/>
  <p:tag name="KSO_WM_UNIT_LINE_FILL_TYPE" val="2"/>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0.xml><?xml version="1.0" encoding="utf-8"?>
<p:tagLst xmlns:p="http://schemas.openxmlformats.org/presentationml/2006/main">
  <p:tag name="KSO_WM_UNIT_LINE_FORE_SCHEMECOLOR_INDEX_BRIGHTNESS" val="0"/>
  <p:tag name="KSO_WM_UNIT_LINE_FORE_SCHEMECOLOR_INDEX" val="1"/>
  <p:tag name="KSO_WM_UNIT_LINE_FILL_TYPE" val="2"/>
</p:tagLst>
</file>

<file path=ppt/tags/tag5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2.xml><?xml version="1.0" encoding="utf-8"?>
<p:tagLst xmlns:p="http://schemas.openxmlformats.org/presentationml/2006/main">
  <p:tag name="KSO_WM_UNIT_LINE_FORE_SCHEMECOLOR_INDEX_BRIGHTNESS" val="0"/>
  <p:tag name="KSO_WM_UNIT_LINE_FORE_SCHEMECOLOR_INDEX" val="1"/>
  <p:tag name="KSO_WM_UNIT_LINE_FILL_TYPE" val="2"/>
</p:tagLst>
</file>

<file path=ppt/tags/tag513.xml><?xml version="1.0" encoding="utf-8"?>
<p:tagLst xmlns:p="http://schemas.openxmlformats.org/presentationml/2006/main">
  <p:tag name="KSO_WM_UNIT_LINE_FORE_SCHEMECOLOR_INDEX_BRIGHTNESS" val="0"/>
  <p:tag name="KSO_WM_UNIT_LINE_FORE_SCHEMECOLOR_INDEX" val="1"/>
  <p:tag name="KSO_WM_UNIT_LINE_FILL_TYPE" val="2"/>
</p:tagLst>
</file>

<file path=ppt/tags/tag5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5.xml><?xml version="1.0" encoding="utf-8"?>
<p:tagLst xmlns:p="http://schemas.openxmlformats.org/presentationml/2006/main">
  <p:tag name="KSO_WM_UNIT_LINE_FORE_SCHEMECOLOR_INDEX_BRIGHTNESS" val="0"/>
  <p:tag name="KSO_WM_UNIT_LINE_FORE_SCHEMECOLOR_INDEX" val="1"/>
  <p:tag name="KSO_WM_UNIT_LINE_FILL_TYPE" val="2"/>
</p:tagLst>
</file>

<file path=ppt/tags/tag516.xml><?xml version="1.0" encoding="utf-8"?>
<p:tagLst xmlns:p="http://schemas.openxmlformats.org/presentationml/2006/main">
  <p:tag name="KSO_WM_UNIT_LINE_FORE_SCHEMECOLOR_INDEX_BRIGHTNESS" val="0"/>
  <p:tag name="KSO_WM_UNIT_LINE_FORE_SCHEMECOLOR_INDEX" val="1"/>
  <p:tag name="KSO_WM_UNIT_LINE_FILL_TYPE" val="2"/>
</p:tagLst>
</file>

<file path=ppt/tags/tag51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8.xml><?xml version="1.0" encoding="utf-8"?>
<p:tagLst xmlns:p="http://schemas.openxmlformats.org/presentationml/2006/main">
  <p:tag name="KSO_WM_UNIT_LINE_FORE_SCHEMECOLOR_INDEX_BRIGHTNESS" val="0"/>
  <p:tag name="KSO_WM_UNIT_LINE_FORE_SCHEMECOLOR_INDEX" val="1"/>
  <p:tag name="KSO_WM_UNIT_LINE_FILL_TYPE" val="2"/>
</p:tagLst>
</file>

<file path=ppt/tags/tag519.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0.xml><?xml version="1.0" encoding="utf-8"?>
<p:tagLst xmlns:p="http://schemas.openxmlformats.org/presentationml/2006/main">
  <p:tag name="KSO_WM_UNIT_PLACING_PICTURE_USER_VIEWPORT" val="{&quot;height&quot;:1717,&quot;width&quot;:7935}"/>
</p:tagLst>
</file>

<file path=ppt/tags/tag521.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522.xml><?xml version="1.0" encoding="utf-8"?>
<p:tagLst xmlns:p="http://schemas.openxmlformats.org/presentationml/2006/main">
  <p:tag name="KSO_WM_UNIT_FILL_FORE_SCHEMECOLOR_INDEX_BRIGHTNESS" val="-0.05"/>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23.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524.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525.xml><?xml version="1.0" encoding="utf-8"?>
<p:tagLst xmlns:p="http://schemas.openxmlformats.org/presentationml/2006/main">
  <p:tag name="KSO_WM_UNIT_FILL_FORE_SCHEMECOLOR_INDEX_BRIGHTNESS" val="-0.05"/>
  <p:tag name="KSO_WM_UNIT_FILL_FORE_SCHEMECOLOR_INDEX" val="5"/>
  <p:tag name="KSO_WM_UNIT_FILL_TYPE" val="1"/>
</p:tagLst>
</file>

<file path=ppt/tags/tag526.xml><?xml version="1.0" encoding="utf-8"?>
<p:tagLst xmlns:p="http://schemas.openxmlformats.org/presentationml/2006/main">
  <p:tag name="KSO_WM_UNIT_FILL_FORE_SCHEMECOLOR_INDEX_BRIGHTNESS" val="-0.05"/>
  <p:tag name="KSO_WM_UNIT_FILL_FORE_SCHEMECOLOR_INDEX" val="5"/>
  <p:tag name="KSO_WM_UNIT_FILL_TYPE" val="1"/>
</p:tagLst>
</file>

<file path=ppt/tags/tag527.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528.xml><?xml version="1.0" encoding="utf-8"?>
<p:tagLst xmlns:p="http://schemas.openxmlformats.org/presentationml/2006/main">
  <p:tag name="KSO_WM_UNIT_FILL_FORE_SCHEMECOLOR_INDEX_BRIGHTNESS" val="-0.05"/>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29.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0.xml><?xml version="1.0" encoding="utf-8"?>
<p:tagLst xmlns:p="http://schemas.openxmlformats.org/presentationml/2006/main">
  <p:tag name="KSO_WM_UNIT_FILL_FORE_SCHEMECOLOR_INDEX_BRIGHTNESS" val="-0.05"/>
  <p:tag name="KSO_WM_UNIT_FILL_FORE_SCHEMECOLOR_INDEX" val="5"/>
  <p:tag name="KSO_WM_UNIT_FILL_TYPE" val="1"/>
</p:tagLst>
</file>

<file path=ppt/tags/tag531.xml><?xml version="1.0" encoding="utf-8"?>
<p:tagLst xmlns:p="http://schemas.openxmlformats.org/presentationml/2006/main">
  <p:tag name="KSO_WM_UNIT_PLACING_PICTURE_USER_VIEWPORT" val="{&quot;height&quot;:3900,&quot;width&quot;:13164}"/>
</p:tagLst>
</file>

<file path=ppt/tags/tag532.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533.xml><?xml version="1.0" encoding="utf-8"?>
<p:tagLst xmlns:p="http://schemas.openxmlformats.org/presentationml/2006/main">
  <p:tag name="KSO_WM_UNIT_FILL_FORE_SCHEMECOLOR_INDEX_BRIGHTNESS" val="-0.05"/>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34.xml><?xml version="1.0" encoding="utf-8"?>
<p:tagLst xmlns:p="http://schemas.openxmlformats.org/presentationml/2006/main">
  <p:tag name="KSO_WM_UNIT_FILL_FORE_SCHEMECOLOR_INDEX_BRIGHTNESS" val="-0.05"/>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35.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536.xml><?xml version="1.0" encoding="utf-8"?>
<p:tagLst xmlns:p="http://schemas.openxmlformats.org/presentationml/2006/main">
  <p:tag name="KSO_WM_UNIT_FILL_FORE_SCHEMECOLOR_INDEX_BRIGHTNESS" val="-0.05"/>
  <p:tag name="KSO_WM_UNIT_FILL_FORE_SCHEMECOLOR_INDEX" val="5"/>
  <p:tag name="KSO_WM_UNIT_FILL_TYPE" val="1"/>
</p:tagLst>
</file>

<file path=ppt/tags/tag537.xml><?xml version="1.0" encoding="utf-8"?>
<p:tagLst xmlns:p="http://schemas.openxmlformats.org/presentationml/2006/main">
  <p:tag name="KSO_WM_UNIT_FILL_FORE_SCHEMECOLOR_INDEX_BRIGHTNESS" val="-0.05"/>
  <p:tag name="KSO_WM_UNIT_FILL_FORE_SCHEMECOLOR_INDEX" val="5"/>
  <p:tag name="KSO_WM_UNIT_FILL_TYPE" val="1"/>
</p:tagLst>
</file>

<file path=ppt/tags/tag538.xml><?xml version="1.0" encoding="utf-8"?>
<p:tagLst xmlns:p="http://schemas.openxmlformats.org/presentationml/2006/main">
  <p:tag name="KSO_WM_UNIT_FILL_FORE_SCHEMECOLOR_INDEX_BRIGHTNESS" val="-0.05"/>
  <p:tag name="KSO_WM_UNIT_FILL_FORE_SCHEMECOLOR_INDEX" val="5"/>
  <p:tag name="KSO_WM_UNIT_FILL_TYPE" val="1"/>
</p:tagLst>
</file>

<file path=ppt/tags/tag539.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0.xml><?xml version="1.0" encoding="utf-8"?>
<p:tagLst xmlns:p="http://schemas.openxmlformats.org/presentationml/2006/main">
  <p:tag name="KSO_WM_UNIT_FILL_FORE_SCHEMECOLOR_INDEX_BRIGHTNESS" val="-0.05"/>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41.xml><?xml version="1.0" encoding="utf-8"?>
<p:tagLst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3.xml><?xml version="1.0" encoding="utf-8"?>
<p:tagLst xmlns:p="http://schemas.openxmlformats.org/presentationml/2006/main">
  <p:tag name="KSO_WM_UNIT_PLACING_PICTURE_USER_VIEWPORT" val="{&quot;height&quot;:3900,&quot;width&quot;:13164}"/>
</p:tagLst>
</file>

<file path=ppt/tags/tag544.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545.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546.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547.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548.xml><?xml version="1.0" encoding="utf-8"?>
<p:tagLst xmlns:p="http://schemas.openxmlformats.org/presentationml/2006/main">
  <p:tag name="KSO_WM_UNIT_PLACING_PICTURE_USER_VIEWPORT" val="{&quot;height&quot;:2612,&quot;width&quot;:14410}"/>
</p:tagLst>
</file>

<file path=ppt/tags/tag549.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0.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551.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552.xml><?xml version="1.0" encoding="utf-8"?>
<p:tagLst xmlns:p="http://schemas.openxmlformats.org/presentationml/2006/main">
  <p:tag name="KSO_WM_UNIT_FILL_FORE_SCHEMECOLOR_INDEX_BRIGHTNESS" val="-0.05"/>
  <p:tag name="KSO_WM_UNIT_FILL_FORE_SCHEMECOLOR_INDEX" val="5"/>
  <p:tag name="KSO_WM_UNIT_FILL_TYPE" val="1"/>
</p:tagLst>
</file>

<file path=ppt/tags/tag553.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554.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555.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556.xml><?xml version="1.0" encoding="utf-8"?>
<p:tagLst xmlns:p="http://schemas.openxmlformats.org/presentationml/2006/main">
  <p:tag name="KSO_WM_UNIT_FILL_FORE_SCHEMECOLOR_INDEX_BRIGHTNESS" val="-0.05"/>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57.xml><?xml version="1.0" encoding="utf-8"?>
<p:tagLst xmlns:p="http://schemas.openxmlformats.org/presentationml/2006/main">
  <p:tag name="KSO_WM_UNIT_FILL_FORE_SCHEMECOLOR_INDEX_BRIGHTNESS" val="-0.05"/>
  <p:tag name="KSO_WM_UNIT_FILL_FORE_SCHEMECOLOR_INDEX" val="5"/>
  <p:tag name="KSO_WM_UNIT_FILL_TYPE" val="1"/>
</p:tagLst>
</file>

<file path=ppt/tags/tag558.xml><?xml version="1.0" encoding="utf-8"?>
<p:tagLst xmlns:p="http://schemas.openxmlformats.org/presentationml/2006/main">
  <p:tag name="KSO_WM_UNIT_FILL_FORE_SCHEMECOLOR_INDEX_BRIGHTNESS" val="-0.05"/>
  <p:tag name="KSO_WM_UNIT_FILL_FORE_SCHEMECOLOR_INDEX" val="5"/>
  <p:tag name="KSO_WM_UNIT_FILL_TYPE" val="1"/>
</p:tagLst>
</file>

<file path=ppt/tags/tag559.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0.xml><?xml version="1.0" encoding="utf-8"?>
<p:tagLst xmlns:p="http://schemas.openxmlformats.org/presentationml/2006/main">
  <p:tag name="KSO_WM_UNIT_FILL_FORE_SCHEMECOLOR_INDEX_BRIGHTNESS" val="-0.05"/>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61.xml><?xml version="1.0" encoding="utf-8"?>
<p:tagLst xmlns:p="http://schemas.openxmlformats.org/presentationml/2006/main">
  <p:tag name="KSO_WM_UNIT_FILL_FORE_SCHEMECOLOR_INDEX_BRIGHTNESS" val="-0.05"/>
  <p:tag name="KSO_WM_UNIT_FILL_FORE_SCHEMECOLOR_INDEX" val="5"/>
  <p:tag name="KSO_WM_UNIT_FILL_TYPE" val="1"/>
</p:tagLst>
</file>

<file path=ppt/tags/tag562.xml><?xml version="1.0" encoding="utf-8"?>
<p:tagLst xmlns:p="http://schemas.openxmlformats.org/presentationml/2006/main">
  <p:tag name="KSO_WM_UNIT_FILL_FORE_SCHEMECOLOR_INDEX_BRIGHTNESS" val="-0.05"/>
  <p:tag name="KSO_WM_UNIT_FILL_FORE_SCHEMECOLOR_INDEX" val="5"/>
  <p:tag name="KSO_WM_UNIT_FILL_TYPE" val="1"/>
</p:tagLst>
</file>

<file path=ppt/tags/tag563.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564.xml><?xml version="1.0" encoding="utf-8"?>
<p:tagLst xmlns:p="http://schemas.openxmlformats.org/presentationml/2006/main">
  <p:tag name="KSO_WM_UNIT_FILL_FORE_SCHEMECOLOR_INDEX_BRIGHTNESS" val="-0.05"/>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65.xml><?xml version="1.0" encoding="utf-8"?>
<p:tagLst xmlns:p="http://schemas.openxmlformats.org/presentationml/2006/main">
  <p:tag name="KSO_WM_UNIT_FILL_FORE_SCHEMECOLOR_INDEX_BRIGHTNESS" val="-0.05"/>
  <p:tag name="KSO_WM_UNIT_FILL_FORE_SCHEMECOLOR_INDEX" val="5"/>
  <p:tag name="KSO_WM_UNIT_FILL_TYPE" val="1"/>
</p:tagLst>
</file>

<file path=ppt/tags/tag566.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567.xml><?xml version="1.0" encoding="utf-8"?>
<p:tagLst xmlns:p="http://schemas.openxmlformats.org/presentationml/2006/main">
  <p:tag name="KSO_WM_UNIT_FILL_FORE_SCHEMECOLOR_INDEX_BRIGHTNESS" val="-0.05"/>
  <p:tag name="KSO_WM_UNIT_FILL_FORE_SCHEMECOLOR_INDEX" val="5"/>
  <p:tag name="KSO_WM_UNIT_FILL_TYPE" val="1"/>
  <p:tag name="KSO_WM_UNIT_TEXT_FILL_FORE_SCHEMECOLOR_INDEX_BRIGHTNESS" val="0.15"/>
  <p:tag name="KSO_WM_UNIT_TEXT_FILL_FORE_SCHEMECOLOR_INDEX" val="13"/>
  <p:tag name="KSO_WM_UNIT_TEXT_FILL_TYPE" val="1"/>
</p:tagLst>
</file>

<file path=ppt/tags/tag568.xml><?xml version="1.0" encoding="utf-8"?>
<p:tagLst xmlns:p="http://schemas.openxmlformats.org/presentationml/2006/main">
  <p:tag name="KSO_WM_UNIT_FILL_FORE_SCHEMECOLOR_INDEX_BRIGHTNESS" val="-0.05"/>
  <p:tag name="KSO_WM_UNIT_FILL_FORE_SCHEMECOLOR_INDEX" val="5"/>
  <p:tag name="KSO_WM_UNIT_FILL_TYPE" val="1"/>
</p:tagLst>
</file>

<file path=ppt/tags/tag569.xml><?xml version="1.0" encoding="utf-8"?>
<p:tagLst xmlns:p="http://schemas.openxmlformats.org/presentationml/2006/main">
  <p:tag name="KSO_WM_UNIT_FILL_FORE_SCHEMECOLOR_INDEX_BRIGHTNESS" val="-0.05"/>
  <p:tag name="KSO_WM_UNIT_FILL_FORE_SCHEMECOLOR_INDEX" val="5"/>
  <p:tag name="KSO_WM_UNIT_FILL_TYPE"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70.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571.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572.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573.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574.xml><?xml version="1.0" encoding="utf-8"?>
<p:tagLst xmlns:p="http://schemas.openxmlformats.org/presentationml/2006/main">
  <p:tag name="KSO_WM_UNIT_TABLE_BEAUTIFY" val="smartTable{94af96d3-501c-47e1-9858-5f9f9e449484}"/>
  <p:tag name="TABLE_ENDDRAG_ORIGIN_RECT" val="326*135"/>
  <p:tag name="TABLE_ENDDRAG_RECT" val="619*187*326*135"/>
</p:tagLst>
</file>

<file path=ppt/tags/tag575.xml><?xml version="1.0" encoding="utf-8"?>
<p:tagLst xmlns:p="http://schemas.openxmlformats.org/presentationml/2006/main">
  <p:tag name="KSO_WM_BEAUTIFY_FLAG" val="#wm#"/>
  <p:tag name="KSO_WM_TEMPLATE_CATEGORY" val="custom"/>
  <p:tag name="KSO_WM_TEMPLATE_INDEX" val="20205176"/>
  <p:tag name="KSO_WM_SPECIAL_SOURCE" val="bdnull"/>
</p:tagLst>
</file>

<file path=ppt/tags/tag576.xml><?xml version="1.0" encoding="utf-8"?>
<p:tagLst xmlns:p="http://schemas.openxmlformats.org/presentationml/2006/main">
  <p:tag name="COMMONDATA" val="eyJoZGlkIjoiYjk5ODM0YmMxOWJiYWQyNDU4MGIzYWRmYTA0ZmI5NDcifQ=="/>
  <p:tag name="FULLTEXTBEAUTIFYED"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
      <a:dk1>
        <a:srgbClr val="425E6A"/>
      </a:dk1>
      <a:lt1>
        <a:srgbClr val="FFFFFF"/>
      </a:lt1>
      <a:dk2>
        <a:srgbClr val="476572"/>
      </a:dk2>
      <a:lt2>
        <a:srgbClr val="FAFAFA"/>
      </a:lt2>
      <a:accent1>
        <a:srgbClr val="425E6A"/>
      </a:accent1>
      <a:accent2>
        <a:srgbClr val="58B6E5"/>
      </a:accent2>
      <a:accent3>
        <a:srgbClr val="56CA95"/>
      </a:accent3>
      <a:accent4>
        <a:srgbClr val="425E6A"/>
      </a:accent4>
      <a:accent5>
        <a:srgbClr val="F18870"/>
      </a:accent5>
      <a:accent6>
        <a:srgbClr val="EC5F74"/>
      </a:accent6>
      <a:hlink>
        <a:srgbClr val="0563C1"/>
      </a:hlink>
      <a:folHlink>
        <a:srgbClr val="954D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0_Office 主题​​">
  <a:themeElements>
    <a:clrScheme name="">
      <a:dk1>
        <a:srgbClr val="425E6A"/>
      </a:dk1>
      <a:lt1>
        <a:srgbClr val="FFFFFF"/>
      </a:lt1>
      <a:dk2>
        <a:srgbClr val="476572"/>
      </a:dk2>
      <a:lt2>
        <a:srgbClr val="FAFAFA"/>
      </a:lt2>
      <a:accent1>
        <a:srgbClr val="425E6A"/>
      </a:accent1>
      <a:accent2>
        <a:srgbClr val="58B6E5"/>
      </a:accent2>
      <a:accent3>
        <a:srgbClr val="56CA95"/>
      </a:accent3>
      <a:accent4>
        <a:srgbClr val="425E6A"/>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9505</Words>
  <Application>WPS 演示</Application>
  <PresentationFormat>宽屏</PresentationFormat>
  <Paragraphs>448</Paragraphs>
  <Slides>32</Slides>
  <Notes>4</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32</vt:i4>
      </vt:variant>
    </vt:vector>
  </HeadingPairs>
  <TitlesOfParts>
    <vt:vector size="47" baseType="lpstr">
      <vt:lpstr>Arial</vt:lpstr>
      <vt:lpstr>宋体</vt:lpstr>
      <vt:lpstr>Wingdings</vt:lpstr>
      <vt:lpstr>微软雅黑</vt:lpstr>
      <vt:lpstr>Wingdings</vt:lpstr>
      <vt:lpstr>汉仪文黑-85W</vt:lpstr>
      <vt:lpstr>汉仪旗黑-55简</vt:lpstr>
      <vt:lpstr>Arial Unicode MS</vt:lpstr>
      <vt:lpstr>黑体</vt:lpstr>
      <vt:lpstr>Calibri</vt:lpstr>
      <vt:lpstr>华文彩云</vt:lpstr>
      <vt:lpstr>Times New Roman</vt:lpstr>
      <vt:lpstr>1_Office 主题​​</vt:lpstr>
      <vt:lpstr>2_Office 主题​​</vt:lpstr>
      <vt:lpstr>10_Office 主题​​</vt:lpstr>
      <vt:lpstr> 802.11 - NAV机制解析</vt:lpstr>
      <vt:lpstr>PowerPoint 演示文稿</vt:lpstr>
      <vt:lpstr>概念介绍</vt:lpstr>
      <vt:lpstr>NAV实现方式</vt:lpstr>
      <vt:lpstr>NAV设置场景 -- 直接数据传输</vt:lpstr>
      <vt:lpstr>NAV设置场景 --  RTS/CTS数据保护传输</vt:lpstr>
      <vt:lpstr>补充：RTS/CTS与隐藏节点问题</vt:lpstr>
      <vt:lpstr>NAV设置场景 -- MU-RTS</vt:lpstr>
      <vt:lpstr>NAV设置场景 -- PS-Poll </vt:lpstr>
      <vt:lpstr>NAV设置场景 -- Qos STA</vt:lpstr>
      <vt:lpstr>PowerPoint 演示文稿</vt:lpstr>
      <vt:lpstr>概念补充：TXOP Limit=0</vt:lpstr>
      <vt:lpstr>NAV更新/复位规则（单NAV） </vt:lpstr>
      <vt:lpstr>频道禁声NAV更新（quiet period）</vt:lpstr>
      <vt:lpstr>*802.11n L-SIG TXOP保护机制（HT Only）</vt:lpstr>
      <vt:lpstr>*802.11n L-SIG TXOP保护机制</vt:lpstr>
      <vt:lpstr>802.11ax 双重NAV机制 - 概述</vt:lpstr>
      <vt:lpstr>802.11ax:如何判定inter/intra-BSS PPDU</vt:lpstr>
      <vt:lpstr>802.11ax 双重NAV机制 - NAV更新</vt:lpstr>
      <vt:lpstr>PowerPoint 演示文稿</vt:lpstr>
      <vt:lpstr>PowerPoint 演示文稿</vt:lpstr>
      <vt:lpstr>PowerPoint 演示文稿</vt:lpstr>
      <vt:lpstr>802.11ax 双重NAV机制 - NAV重置</vt:lpstr>
      <vt:lpstr>PowerPoint 演示文稿</vt:lpstr>
      <vt:lpstr>NAV规则补充（1）</vt:lpstr>
      <vt:lpstr>NAV规则补充（2）</vt:lpstr>
      <vt:lpstr>NAV规则补充（3）</vt:lpstr>
      <vt:lpstr>NAV规则补充（4）</vt:lpstr>
      <vt:lpstr>PowerPoint 演示文稿</vt:lpstr>
      <vt:lpstr>RTS/CTS/ACK长度计算规则</vt:lpstr>
      <vt:lpstr>感谢聆听</vt:lpstr>
      <vt:lpstr>附：802.11ax TXOP保护For STA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太阳的耳朵</cp:lastModifiedBy>
  <cp:revision>608</cp:revision>
  <dcterms:created xsi:type="dcterms:W3CDTF">2019-06-19T02:08:00Z</dcterms:created>
  <dcterms:modified xsi:type="dcterms:W3CDTF">2022-08-06T06:59:40Z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2052-11.1.0.11875</vt:lpwstr>
  </property>
  <property fmtid="{D5CDD505-2E9C-101B-9397-08002B2CF9AE}" pid="3" name="ICV">
    <vt:lpwstr>23302C67EC6444169A57D18CF2F4AE42</vt:lpwstr>
  </property>
</Properties>
</file>